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Bree Serif"/>
      <p:regular r:id="rId23"/>
    </p:embeddedFon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enturyGothic-regular.fntdata"/><Relationship Id="rId23" Type="http://schemas.openxmlformats.org/officeDocument/2006/relationships/font" Target="fonts/BreeSerif-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8aaa6969d_2_1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evening everyone, we’re group 5 and we will be presenting you with a local jobs analysis tonight. This subject has been presented a couple times already so please bear with us. I’m here with Enghy, Jeff, and Frondia.  </a:t>
            </a:r>
            <a:endParaRPr/>
          </a:p>
        </p:txBody>
      </p:sp>
      <p:sp>
        <p:nvSpPr>
          <p:cNvPr id="171" name="Google Shape;171;g98aaa6969d_2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8aaa6969d_2_16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Enghy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The two sources that we have used have different structures,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Indeed has nothing mentioned about the time line, therefore one source might already contain information from the other. I therefore looked into jobtitles for Indeed and JobsDB separately.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Biggest chunk for Indeed was Data Scientist 40, Data Analyst 24 and Data Engineer 14</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Whereas for JobsDB, it was Business analyst 24, Data Analyst 15,  Quant 15, Data Architect</a:t>
            </a:r>
            <a:endParaRPr>
              <a:solidFill>
                <a:schemeClr val="dk1"/>
              </a:solidFill>
            </a:endParaRPr>
          </a:p>
        </p:txBody>
      </p:sp>
      <p:sp>
        <p:nvSpPr>
          <p:cNvPr id="242" name="Google Shape;242;g98aaa6969d_2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8aaa6969d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98aaa6969d_2_1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Enghy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We went to see where most of the DATA jobs were located.</a:t>
            </a:r>
            <a:endParaRPr>
              <a:solidFill>
                <a:schemeClr val="dk1"/>
              </a:solidFill>
            </a:endParaRPr>
          </a:p>
          <a:p>
            <a:pPr indent="0" lvl="0" marL="0" rtl="0" algn="l">
              <a:spcBef>
                <a:spcPts val="0"/>
              </a:spcBef>
              <a:spcAft>
                <a:spcPts val="0"/>
              </a:spcAft>
              <a:buNone/>
            </a:pPr>
            <a:r>
              <a:rPr lang="en"/>
              <a:t>According to Indeed, that would be Kwun Tong, Kowloon Tong and Sha Tin</a:t>
            </a:r>
            <a:endParaRPr/>
          </a:p>
          <a:p>
            <a:pPr indent="0" lvl="0" marL="0" rtl="0" algn="l">
              <a:spcBef>
                <a:spcPts val="0"/>
              </a:spcBef>
              <a:spcAft>
                <a:spcPts val="0"/>
              </a:spcAft>
              <a:buNone/>
            </a:pPr>
            <a:r>
              <a:rPr lang="en"/>
              <a:t>Whereas according to JobsDB, that would be Central and the Western area, TST as well as Sha Tin</a:t>
            </a:r>
            <a:endParaRPr/>
          </a:p>
        </p:txBody>
      </p:sp>
      <p:sp>
        <p:nvSpPr>
          <p:cNvPr id="253" name="Google Shape;253;g98aaa6969d_2_1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8aaa6969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8aaa6969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Enghy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  JobsDB: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Top 3 are SQL, Python, R : totally they account for more than 70% of  top 8 skill needed</a:t>
            </a:r>
            <a:endParaRPr>
              <a:solidFill>
                <a:schemeClr val="dk1"/>
              </a:solidFill>
            </a:endParaRPr>
          </a:p>
          <a:p>
            <a:pPr indent="0" lvl="0" marL="0" rtl="0" algn="l">
              <a:spcBef>
                <a:spcPts val="0"/>
              </a:spcBef>
              <a:spcAft>
                <a:spcPts val="0"/>
              </a:spcAft>
              <a:buNone/>
            </a:pPr>
            <a:r>
              <a:rPr lang="en">
                <a:solidFill>
                  <a:schemeClr val="dk1"/>
                </a:solidFill>
              </a:rPr>
              <a:t>Indeed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same, top 3 skills are also SQL,  Python, R, accounts over 74% of top 8</a:t>
            </a:r>
            <a:endParaRPr>
              <a:solidFill>
                <a:schemeClr val="dk1"/>
              </a:solidFill>
            </a:endParaRPr>
          </a:p>
          <a:p>
            <a:pPr indent="0" lvl="0" marL="0" rtl="0" algn="l">
              <a:spcBef>
                <a:spcPts val="0"/>
              </a:spcBef>
              <a:spcAft>
                <a:spcPts val="0"/>
              </a:spcAft>
              <a:buNone/>
            </a:pPr>
            <a:r>
              <a:rPr lang="en">
                <a:solidFill>
                  <a:schemeClr val="dk1"/>
                </a:solidFill>
              </a:rPr>
              <a:t>And then depending on your specific job requirements or field, you can dig deeper into the other skills</a:t>
            </a:r>
            <a:endParaRPr>
              <a:solidFill>
                <a:schemeClr val="dk1"/>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8aaa6969d_2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98aaa6969d_2_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Enghy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Our findings regarding the skils for a DATA job is in line with our online research that you can see on this slide.  You may have noticed that VBA is a skill still in demand, perhaps that is because many companies are using Excel...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5" name="Google Shape;275;g98aaa6969d_2_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8aaa6969d_2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98aaa6969d_2_1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a:solidFill>
                  <a:schemeClr val="dk1"/>
                </a:solidFill>
              </a:rPr>
              <a:t>Enghy</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In this slide, we were looking into what skills are in demand if we combined the information from the two source.  Again, SQL, Python and R were most sought after skills.</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p:txBody>
      </p:sp>
      <p:sp>
        <p:nvSpPr>
          <p:cNvPr id="291" name="Google Shape;291;g98aaa6969d_2_1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8aaa6969d_2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98aaa6969d_2_2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None/>
            </a:pPr>
            <a:r>
              <a:rPr lang="en"/>
              <a:t>## Jeff</a:t>
            </a:r>
            <a:endParaRPr/>
          </a:p>
          <a:p>
            <a:pPr indent="0" lvl="0" marL="0" rtl="0" algn="l">
              <a:spcBef>
                <a:spcPts val="0"/>
              </a:spcBef>
              <a:spcAft>
                <a:spcPts val="0"/>
              </a:spcAft>
              <a:buNone/>
            </a:pPr>
            <a:r>
              <a:rPr b="1" lang="en" u="sng">
                <a:solidFill>
                  <a:srgbClr val="FF0000"/>
                </a:solidFill>
              </a:rPr>
              <a:t>Click</a:t>
            </a:r>
            <a:r>
              <a:rPr lang="en"/>
              <a:t> this picture is filtered by Data Analyst Scientist, Engineer, Business Analyst, System Analyst, Business Intelligence, Quant Analyst, IT Analyst</a:t>
            </a:r>
            <a:endParaRPr/>
          </a:p>
          <a:p>
            <a:pPr indent="0" lvl="0" marL="0" rtl="0" algn="l">
              <a:spcBef>
                <a:spcPts val="0"/>
              </a:spcBef>
              <a:spcAft>
                <a:spcPts val="0"/>
              </a:spcAft>
              <a:buNone/>
            </a:pPr>
            <a:r>
              <a:rPr lang="en"/>
              <a:t>Exp is</a:t>
            </a:r>
            <a:r>
              <a:rPr lang="en"/>
              <a:t> </a:t>
            </a:r>
            <a:r>
              <a:rPr lang="en"/>
              <a:t>Less than 5 years</a:t>
            </a:r>
            <a:endParaRPr/>
          </a:p>
          <a:p>
            <a:pPr indent="0" lvl="0" marL="0" rtl="0" algn="l">
              <a:spcBef>
                <a:spcPts val="0"/>
              </a:spcBef>
              <a:spcAft>
                <a:spcPts val="0"/>
              </a:spcAft>
              <a:buNone/>
            </a:pPr>
            <a:r>
              <a:rPr lang="en"/>
              <a:t>Career Level set on Entry and Medium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 this year, the covid-19 pandemic ,many companies suggest employer Work from home.</a:t>
            </a:r>
            <a:endParaRPr/>
          </a:p>
          <a:p>
            <a:pPr indent="-298450" lvl="0" marL="457200" rtl="0" algn="l">
              <a:spcBef>
                <a:spcPts val="0"/>
              </a:spcBef>
              <a:spcAft>
                <a:spcPts val="0"/>
              </a:spcAft>
              <a:buSzPts val="1100"/>
              <a:buChar char="●"/>
            </a:pPr>
            <a:r>
              <a:rPr lang="en"/>
              <a:t>But in IT industry, NOT everyone can.</a:t>
            </a:r>
            <a:endParaRPr/>
          </a:p>
          <a:p>
            <a:pPr indent="-298450" lvl="0" marL="457200" rtl="0" algn="l">
              <a:spcBef>
                <a:spcPts val="0"/>
              </a:spcBef>
              <a:spcAft>
                <a:spcPts val="0"/>
              </a:spcAft>
              <a:buSzPts val="1100"/>
              <a:buChar char="●"/>
            </a:pPr>
            <a:r>
              <a:rPr lang="en"/>
              <a:t>If you Really love WFH, perhaps you should focus on Data Engineer or System Analyst</a:t>
            </a:r>
            <a:endParaRPr/>
          </a:p>
          <a:p>
            <a:pPr indent="-298450" lvl="0" marL="457200" rtl="0" algn="l">
              <a:spcBef>
                <a:spcPts val="0"/>
              </a:spcBef>
              <a:spcAft>
                <a:spcPts val="0"/>
              </a:spcAft>
              <a:buSzPts val="1100"/>
              <a:buChar char="●"/>
            </a:pPr>
            <a:r>
              <a:rPr lang="en"/>
              <a:t>not feel sad on the company not allow work from home</a:t>
            </a:r>
            <a:r>
              <a:rPr lang="en"/>
              <a:t>, i show u something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 u="sng">
                <a:solidFill>
                  <a:srgbClr val="FF0000"/>
                </a:solidFill>
              </a:rPr>
              <a:t>Click </a:t>
            </a:r>
            <a:r>
              <a:rPr lang="en"/>
              <a:t>Look at this graph, you can see only system analyst and business intelligence have transportation allowance</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b="1" lang="en" u="sng">
                <a:solidFill>
                  <a:srgbClr val="FF0000"/>
                </a:solidFill>
              </a:rPr>
              <a:t>Click </a:t>
            </a:r>
            <a:r>
              <a:rPr lang="en"/>
              <a:t>But a good news,  more company provide FREE shuttle bus, Is it give you one more reason back to office?</a:t>
            </a:r>
            <a:r>
              <a:rPr b="1" lang="en" u="sng">
                <a:solidFill>
                  <a:srgbClr val="FF0000"/>
                </a:solidFill>
              </a:rPr>
              <a:t>Click</a:t>
            </a:r>
            <a:endParaRPr b="1" u="sng">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 will pass to Enghy to talk about challenges </a:t>
            </a:r>
            <a:endParaRPr/>
          </a:p>
        </p:txBody>
      </p:sp>
      <p:sp>
        <p:nvSpPr>
          <p:cNvPr id="301" name="Google Shape;301;g98aaa6969d_2_2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8aaa6969d_2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98aaa6969d_2_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 min (Enghy)</a:t>
            </a:r>
            <a:endParaRPr/>
          </a:p>
          <a:p>
            <a:pPr indent="0" lvl="0" marL="0" rtl="0" algn="l">
              <a:spcBef>
                <a:spcPts val="0"/>
              </a:spcBef>
              <a:spcAft>
                <a:spcPts val="0"/>
              </a:spcAft>
              <a:buNone/>
            </a:pPr>
            <a:r>
              <a:rPr lang="en"/>
              <a:t>-What challenges did we face?</a:t>
            </a:r>
            <a:endParaRPr/>
          </a:p>
          <a:p>
            <a:pPr indent="0" lvl="0" marL="0" rtl="0" algn="l">
              <a:spcBef>
                <a:spcPts val="0"/>
              </a:spcBef>
              <a:spcAft>
                <a:spcPts val="0"/>
              </a:spcAft>
              <a:buNone/>
            </a:pPr>
            <a:r>
              <a:rPr lang="en"/>
              <a:t>	-different data categories in two websites </a:t>
            </a:r>
            <a:endParaRPr/>
          </a:p>
          <a:p>
            <a:pPr indent="0" lvl="0" marL="0" rtl="0" algn="l">
              <a:spcBef>
                <a:spcPts val="0"/>
              </a:spcBef>
              <a:spcAft>
                <a:spcPts val="0"/>
              </a:spcAft>
              <a:buNone/>
            </a:pPr>
            <a:r>
              <a:rPr lang="en"/>
              <a:t>	-no specification in salary </a:t>
            </a:r>
            <a:endParaRPr/>
          </a:p>
          <a:p>
            <a:pPr indent="0" lvl="0" marL="0" rtl="0" algn="l">
              <a:spcBef>
                <a:spcPts val="0"/>
              </a:spcBef>
              <a:spcAft>
                <a:spcPts val="0"/>
              </a:spcAft>
              <a:buNone/>
            </a:pPr>
            <a:r>
              <a:rPr lang="en"/>
              <a:t>	-duplicate data from both sites( companies post to multiple sites)</a:t>
            </a:r>
            <a:endParaRPr/>
          </a:p>
          <a:p>
            <a:pPr indent="0" lvl="0" marL="0" rtl="0" algn="l">
              <a:spcBef>
                <a:spcPts val="0"/>
              </a:spcBef>
              <a:spcAft>
                <a:spcPts val="0"/>
              </a:spcAft>
              <a:buNone/>
            </a:pPr>
            <a:r>
              <a:rPr lang="en"/>
              <a:t>	-inconsistent patterns in job posts </a:t>
            </a:r>
            <a:endParaRPr/>
          </a:p>
          <a:p>
            <a:pPr indent="0" lvl="0" marL="0" rtl="0" algn="l">
              <a:spcBef>
                <a:spcPts val="0"/>
              </a:spcBef>
              <a:spcAft>
                <a:spcPts val="0"/>
              </a:spcAft>
              <a:buNone/>
            </a:pPr>
            <a:r>
              <a:rPr lang="en"/>
              <a:t>-what can we do better? </a:t>
            </a:r>
            <a:endParaRPr/>
          </a:p>
          <a:p>
            <a:pPr indent="0" lvl="0" marL="0" rtl="0" algn="l">
              <a:spcBef>
                <a:spcPts val="0"/>
              </a:spcBef>
              <a:spcAft>
                <a:spcPts val="0"/>
              </a:spcAft>
              <a:buNone/>
            </a:pPr>
            <a:r>
              <a:rPr lang="en"/>
              <a:t>-What direction can we go for future studies?</a:t>
            </a:r>
            <a:endParaRPr/>
          </a:p>
          <a:p>
            <a:pPr indent="0" lvl="0" marL="0" rtl="0" algn="l">
              <a:spcBef>
                <a:spcPts val="0"/>
              </a:spcBef>
              <a:spcAft>
                <a:spcPts val="0"/>
              </a:spcAft>
              <a:buNone/>
            </a:pPr>
            <a:r>
              <a:rPr lang="en"/>
              <a:t>	-try it on job websites in other APAC countries</a:t>
            </a:r>
            <a:endParaRPr/>
          </a:p>
          <a:p>
            <a:pPr indent="0" lvl="0" marL="0" rtl="0" algn="l">
              <a:spcBef>
                <a:spcPts val="0"/>
              </a:spcBef>
              <a:spcAft>
                <a:spcPts val="0"/>
              </a:spcAft>
              <a:buNone/>
            </a:pPr>
            <a:r>
              <a:rPr lang="en"/>
              <a:t>	- would be good if with techniques that we are going to learn in the coming weeks that we try to set a salary range for the each and every job title with respect to their skills or skill levels.</a:t>
            </a:r>
            <a:endParaRPr/>
          </a:p>
          <a:p>
            <a:pPr indent="0" lvl="0" marL="0" rtl="0" algn="l">
              <a:spcBef>
                <a:spcPts val="0"/>
              </a:spcBef>
              <a:spcAft>
                <a:spcPts val="0"/>
              </a:spcAft>
              <a:buNone/>
            </a:pPr>
            <a:r>
              <a:t/>
            </a:r>
            <a:endParaRPr/>
          </a:p>
        </p:txBody>
      </p:sp>
      <p:sp>
        <p:nvSpPr>
          <p:cNvPr id="311" name="Google Shape;311;g98aaa6969d_2_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8aaa6969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8aaa6969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 min (Kelvin)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Hong Kong is considered a well developed city from finance to real estate to technology. But Hong Kong has been a bit behind other </a:t>
            </a:r>
            <a:r>
              <a:rPr lang="en">
                <a:solidFill>
                  <a:schemeClr val="dk1"/>
                </a:solidFill>
              </a:rPr>
              <a:t>countries</a:t>
            </a:r>
            <a:r>
              <a:rPr lang="en">
                <a:solidFill>
                  <a:schemeClr val="dk1"/>
                </a:solidFill>
              </a:rPr>
              <a:t> when it comes to developing the data science field. In recent years, there has been a growing demand for data </a:t>
            </a:r>
            <a:r>
              <a:rPr lang="en">
                <a:solidFill>
                  <a:schemeClr val="dk1"/>
                </a:solidFill>
              </a:rPr>
              <a:t>scientist and data </a:t>
            </a:r>
            <a:r>
              <a:rPr lang="en">
                <a:solidFill>
                  <a:schemeClr val="dk1"/>
                </a:solidFill>
              </a:rPr>
              <a:t>analyst in Hong Kong, not just in tech </a:t>
            </a:r>
            <a:r>
              <a:rPr lang="en">
                <a:solidFill>
                  <a:schemeClr val="dk1"/>
                </a:solidFill>
              </a:rPr>
              <a:t>companies</a:t>
            </a:r>
            <a:r>
              <a:rPr lang="en">
                <a:solidFill>
                  <a:schemeClr val="dk1"/>
                </a:solidFill>
              </a:rPr>
              <a:t> but in start-ups and traditional industries like supply chain, real estate, finance, and many more. I’m sure most of you are aware of this which is why you are here today. So what we want to present to you today is. </a:t>
            </a:r>
            <a:r>
              <a:rPr lang="en">
                <a:solidFill>
                  <a:schemeClr val="dk1"/>
                </a:solidFill>
              </a:rPr>
              <a:t>What's</a:t>
            </a:r>
            <a:r>
              <a:rPr lang="en">
                <a:solidFill>
                  <a:schemeClr val="dk1"/>
                </a:solidFill>
              </a:rPr>
              <a:t> NEXT? What’s NEXT after Xccelerate? Knowing what we will learn from this bootcamp, how does the job market look like taking into account the current COVID 19 situation. Dont worry, It will only get better from 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8aaa6969d_2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98aaa6969d_2_1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1 min (Kelvin)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goal of the project is to help us understand what the job market is like. To determine the key skills necessary to get hired as a data analyst/data scientist these days. Understand what industry is currently hiring people with our skillset. Explore the different locations that we will most likely end up working in and finally we will share some fun facts with you guys. </a:t>
            </a:r>
            <a:endParaRPr/>
          </a:p>
        </p:txBody>
      </p:sp>
      <p:sp>
        <p:nvSpPr>
          <p:cNvPr id="184" name="Google Shape;184;g98aaa6969d_2_1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8aaa6969d_2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98aaa6969d_2_1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 min (Kelvin)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Collection: </a:t>
            </a:r>
            <a:endParaRPr/>
          </a:p>
          <a:p>
            <a:pPr indent="0" lvl="0" marL="0" rtl="0" algn="l">
              <a:spcBef>
                <a:spcPts val="0"/>
              </a:spcBef>
              <a:spcAft>
                <a:spcPts val="0"/>
              </a:spcAft>
              <a:buNone/>
            </a:pPr>
            <a:r>
              <a:rPr lang="en"/>
              <a:t>We webscraped our data from two different sources, Jobsdb and Indeed. API’s were not available for either of these sites so that wasn’t an option. We scraped all job posts that had the key word “Data” in it and we captured around 11k rows of information which was a lot. From there we did some data </a:t>
            </a:r>
            <a:r>
              <a:rPr lang="en"/>
              <a:t>processing</a:t>
            </a:r>
            <a:r>
              <a:rPr lang="en"/>
              <a:t> which I will talk about in a bit but we ended up with 605 Job posts from Indeed and 2042 job posts from JobsDB. For Webscraping we used Beautiful Soup and selenium and for data cleaning and plotting we used pandas, regular expression and seaborn.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point i want to bring up is, when we collected the data, we noticed that the Salary section was either blank or the range was </a:t>
            </a:r>
            <a:r>
              <a:rPr lang="en"/>
              <a:t>ridiculously</a:t>
            </a:r>
            <a:r>
              <a:rPr lang="en"/>
              <a:t> high that it didn’t make any sense. For example: we saw a company hiring a data analyst and the salary range was 20k to 90k for that specific job post. Because of this we decided to omit this column.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solidFill>
                <a:srgbClr val="FF0000"/>
              </a:solidFill>
            </a:endParaRPr>
          </a:p>
        </p:txBody>
      </p:sp>
      <p:sp>
        <p:nvSpPr>
          <p:cNvPr id="192" name="Google Shape;192;g98aaa6969d_2_1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8aaa6969d_2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98aaa6969d_2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1-2 min (Kelvin)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After collecting the data, we merged the two datasets together. We removed any duplicates that were present. A lot of the information were piled up together so we extracted the information into desired columns using pandas and regex functions. We generated new columns counting the number of skills in each job post and counting the benefits that it offers. Finally we made sure that the data had correct types and </a:t>
            </a:r>
            <a:r>
              <a:rPr lang="en">
                <a:solidFill>
                  <a:schemeClr val="dk1"/>
                </a:solidFill>
              </a:rPr>
              <a:t>amended</a:t>
            </a:r>
            <a:r>
              <a:rPr lang="en">
                <a:solidFill>
                  <a:schemeClr val="dk1"/>
                </a:solidFill>
              </a:rPr>
              <a:t> as we saw fit. </a:t>
            </a:r>
            <a:endParaRPr>
              <a:solidFill>
                <a:srgbClr val="FF0000"/>
              </a:solidFill>
            </a:endParaRPr>
          </a:p>
        </p:txBody>
      </p:sp>
      <p:sp>
        <p:nvSpPr>
          <p:cNvPr id="202" name="Google Shape;202;g98aaa6969d_2_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8ce519c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8ce519c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how our data looks in the end. Ill pass it over to frondia to discuss the analysis portion of our project.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8aaa6969d_2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98aaa6969d_2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4-6min (8 slides in total) (Frondia)</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-After we</a:t>
            </a:r>
            <a:r>
              <a:rPr lang="en">
                <a:solidFill>
                  <a:srgbClr val="FF0000"/>
                </a:solidFill>
              </a:rPr>
              <a:t> </a:t>
            </a:r>
            <a:r>
              <a:rPr lang="en">
                <a:solidFill>
                  <a:schemeClr val="dk1"/>
                </a:solidFill>
              </a:rPr>
              <a:t>organized and analyzed our data,  we split our findings into four main parts: Industry - Industry, Job Market, Location, and skills. We also did some online research to see if our findings and analysis are consistent with the </a:t>
            </a:r>
            <a:r>
              <a:rPr lang="en">
                <a:solidFill>
                  <a:srgbClr val="FF0000"/>
                </a:solidFill>
              </a:rPr>
              <a:t>Hong Kong job trend</a:t>
            </a:r>
            <a:r>
              <a:rPr lang="en">
                <a:solidFill>
                  <a:srgbClr val="FF0000"/>
                </a:solidFill>
              </a:rPr>
              <a:t>.  </a:t>
            </a:r>
            <a:r>
              <a:rPr lang="en">
                <a:solidFill>
                  <a:schemeClr val="dk1"/>
                </a:solidFill>
              </a:rPr>
              <a:t>And now I start from Industry. </a:t>
            </a:r>
            <a:endParaRPr>
              <a:solidFill>
                <a:schemeClr val="dk1"/>
              </a:solidFill>
            </a:endParaRPr>
          </a:p>
        </p:txBody>
      </p:sp>
      <p:sp>
        <p:nvSpPr>
          <p:cNvPr id="215" name="Google Shape;215;g98aaa6969d_2_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8ce519ce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98ce519cec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Frondia </a:t>
            </a:r>
            <a:endParaRPr>
              <a:solidFill>
                <a:schemeClr val="dk1"/>
              </a:solidFill>
            </a:endParaRPr>
          </a:p>
          <a:p>
            <a:pPr indent="0" lvl="0" marL="0" rtl="0" algn="l">
              <a:spcBef>
                <a:spcPts val="0"/>
              </a:spcBef>
              <a:spcAft>
                <a:spcPts val="0"/>
              </a:spcAft>
              <a:buNone/>
            </a:pPr>
            <a:r>
              <a:rPr lang="en"/>
              <a:t>-For industry analysis, we filtered our data set and narrowed it down to see what are the top ten industries that hire the most data related talents. As you can see from the pie chart, The IT industry is in the lead with around 36 percent, </a:t>
            </a:r>
            <a:r>
              <a:rPr lang="en"/>
              <a:t>which is not surprising. It makes sense that if Hong Kong wants to develop more data scientists, the industry that will lead us into this path will be from the Technology sector. </a:t>
            </a:r>
            <a:r>
              <a:rPr lang="en"/>
              <a:t>However, you can see that financial services and banking are now catching up on the IT industry with around 14 percent and 13 percent respectively, slowly switching their decision making from a traditional approach </a:t>
            </a:r>
            <a:r>
              <a:rPr lang="en"/>
              <a:t>to more </a:t>
            </a:r>
            <a:r>
              <a:rPr lang="en"/>
              <a:t>data</a:t>
            </a:r>
            <a:r>
              <a:rPr lang="en"/>
              <a:t> and </a:t>
            </a:r>
            <a:r>
              <a:rPr lang="en"/>
              <a:t>technical </a:t>
            </a:r>
            <a:r>
              <a:rPr lang="en"/>
              <a:t>focused</a:t>
            </a:r>
            <a:r>
              <a:rPr lang="en"/>
              <a:t>. Other industries like architecture and property management that were considered traditional are also shifting. </a:t>
            </a:r>
            <a:r>
              <a:rPr lang="en">
                <a:solidFill>
                  <a:schemeClr val="dk1"/>
                </a:solidFill>
              </a:rPr>
              <a:t>Next, we are going to dive deeper and observe the correlation of years experience with career levels and job titles across the top five industries. </a:t>
            </a:r>
            <a:endParaRPr>
              <a:solidFill>
                <a:schemeClr val="dk1"/>
              </a:solidFill>
            </a:endParaRPr>
          </a:p>
          <a:p>
            <a:pPr indent="0" lvl="0" marL="0" rtl="0" algn="l">
              <a:spcBef>
                <a:spcPts val="0"/>
              </a:spcBef>
              <a:spcAft>
                <a:spcPts val="0"/>
              </a:spcAft>
              <a:buNone/>
            </a:pPr>
            <a:r>
              <a:t/>
            </a:r>
            <a:endParaRPr/>
          </a:p>
        </p:txBody>
      </p:sp>
      <p:sp>
        <p:nvSpPr>
          <p:cNvPr id="225" name="Google Shape;225;g98ce519cec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8aaa6969d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98aaa6969d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Frondia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On the left is the graph of average years of experience in career levels across top 5 industries. The 0 and 1,2,3 in career level stand for not specified, entry, middle, and senior level. Career level has a strong positive correlation to years of experience in general. However, the graph shows that banking and finance industries emphasize more on the years of experience when it comes to upgrading career level, so you might have to wait longer for your promotion before you hit certain years.  Whereas, IT, Human resource, and architecture industries are more flexible in years of experience in workforce which means they could focus more on the employees’ talent and skill sets.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n">
                <a:solidFill>
                  <a:schemeClr val="dk1"/>
                </a:solidFill>
              </a:rPr>
              <a:t>Moving on to the right graph is the average years of experience in job titles across industries. We narrowed down the data to the top four job titles that appear the most. Some industries do not appear on the graph because they are not hiring for the job titles that we web scrape. So from all the data that we have found, data analyst has the most consistent job hiring across industries, which requires around 3-4 years of experience. Data scientist has limited data and does not have consistency as you can see there is a high requirement for financial services but relatively little experience for banking and IT. Business analyst are somewhat consistent across industries with one year of variation except for architecture. The last is data engineer, which has large variations across industries. To wrap it up, we will very likely end up in the financial services industry if we want to become a data scientist from the start. </a:t>
            </a:r>
            <a:endParaRPr>
              <a:solidFill>
                <a:schemeClr val="dk1"/>
              </a:solidFill>
            </a:endParaRPr>
          </a:p>
        </p:txBody>
      </p:sp>
      <p:sp>
        <p:nvSpPr>
          <p:cNvPr id="233" name="Google Shape;233;g98aaa6969d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313259" y="457201"/>
            <a:ext cx="6507167" cy="24003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Clr>
                <a:schemeClr val="lt1"/>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 type="subTitle"/>
          </p:nvPr>
        </p:nvSpPr>
        <p:spPr>
          <a:xfrm>
            <a:off x="1313259" y="2914650"/>
            <a:ext cx="6507167" cy="1428750"/>
          </a:xfrm>
          <a:prstGeom prst="rect">
            <a:avLst/>
          </a:prstGeom>
          <a:noFill/>
          <a:ln>
            <a:noFill/>
          </a:ln>
        </p:spPr>
        <p:txBody>
          <a:bodyPr anchorCtr="0" anchor="t" bIns="34275" lIns="68575" spcFirstLastPara="1" rIns="68575" wrap="square" tIns="34275">
            <a:noAutofit/>
          </a:bodyPr>
          <a:lstStyle>
            <a:lvl1pPr lvl="0" algn="ctr">
              <a:spcBef>
                <a:spcPts val="300"/>
              </a:spcBef>
              <a:spcAft>
                <a:spcPts val="0"/>
              </a:spcAft>
              <a:buSzPts val="1600"/>
              <a:buNone/>
              <a:defRPr sz="1600">
                <a:solidFill>
                  <a:schemeClr val="lt1"/>
                </a:solidFill>
              </a:defRPr>
            </a:lvl1pPr>
            <a:lvl2pPr lvl="1" algn="ctr">
              <a:spcBef>
                <a:spcPts val="500"/>
              </a:spcBef>
              <a:spcAft>
                <a:spcPts val="0"/>
              </a:spcAft>
              <a:buSzPts val="1400"/>
              <a:buNone/>
              <a:defRPr>
                <a:solidFill>
                  <a:schemeClr val="lt1"/>
                </a:solidFill>
              </a:defRPr>
            </a:lvl2pPr>
            <a:lvl3pPr lvl="2" algn="ctr">
              <a:spcBef>
                <a:spcPts val="500"/>
              </a:spcBef>
              <a:spcAft>
                <a:spcPts val="0"/>
              </a:spcAft>
              <a:buSzPts val="1200"/>
              <a:buNone/>
              <a:defRPr>
                <a:solidFill>
                  <a:schemeClr val="lt1"/>
                </a:solidFill>
              </a:defRPr>
            </a:lvl3pPr>
            <a:lvl4pPr lvl="3" algn="ctr">
              <a:spcBef>
                <a:spcPts val="500"/>
              </a:spcBef>
              <a:spcAft>
                <a:spcPts val="0"/>
              </a:spcAft>
              <a:buSzPts val="1100"/>
              <a:buNone/>
              <a:defRPr>
                <a:solidFill>
                  <a:schemeClr val="lt1"/>
                </a:solidFill>
              </a:defRPr>
            </a:lvl4pPr>
            <a:lvl5pPr lvl="4" algn="ctr">
              <a:spcBef>
                <a:spcPts val="500"/>
              </a:spcBef>
              <a:spcAft>
                <a:spcPts val="0"/>
              </a:spcAft>
              <a:buSzPts val="1100"/>
              <a:buNone/>
              <a:defRPr>
                <a:solidFill>
                  <a:schemeClr val="lt1"/>
                </a:solidFill>
              </a:defRPr>
            </a:lvl5pPr>
            <a:lvl6pPr lvl="5" algn="ctr">
              <a:spcBef>
                <a:spcPts val="500"/>
              </a:spcBef>
              <a:spcAft>
                <a:spcPts val="0"/>
              </a:spcAft>
              <a:buSzPts val="900"/>
              <a:buNone/>
              <a:defRPr>
                <a:solidFill>
                  <a:schemeClr val="lt1"/>
                </a:solidFill>
              </a:defRPr>
            </a:lvl6pPr>
            <a:lvl7pPr lvl="6" algn="ctr">
              <a:spcBef>
                <a:spcPts val="500"/>
              </a:spcBef>
              <a:spcAft>
                <a:spcPts val="0"/>
              </a:spcAft>
              <a:buSzPts val="900"/>
              <a:buNone/>
              <a:defRPr>
                <a:solidFill>
                  <a:schemeClr val="lt1"/>
                </a:solidFill>
              </a:defRPr>
            </a:lvl7pPr>
            <a:lvl8pPr lvl="7" algn="ctr">
              <a:spcBef>
                <a:spcPts val="500"/>
              </a:spcBef>
              <a:spcAft>
                <a:spcPts val="0"/>
              </a:spcAft>
              <a:buSzPts val="900"/>
              <a:buNone/>
              <a:defRPr>
                <a:solidFill>
                  <a:schemeClr val="lt1"/>
                </a:solidFill>
              </a:defRPr>
            </a:lvl8pPr>
            <a:lvl9pPr lvl="8" algn="ctr">
              <a:spcBef>
                <a:spcPts val="500"/>
              </a:spcBef>
              <a:spcAft>
                <a:spcPts val="500"/>
              </a:spcAft>
              <a:buSzPts val="900"/>
              <a:buNone/>
              <a:defRPr>
                <a:solidFill>
                  <a:schemeClr val="lt1"/>
                </a:solidFill>
              </a:defRPr>
            </a:lvl9pPr>
          </a:lstStyle>
          <a:p/>
        </p:txBody>
      </p:sp>
      <p:sp>
        <p:nvSpPr>
          <p:cNvPr id="59" name="Google Shape;59;p14"/>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1313260" y="2481436"/>
            <a:ext cx="6515100" cy="1101600"/>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Clr>
                <a:schemeClr val="lt1"/>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 type="body"/>
          </p:nvPr>
        </p:nvSpPr>
        <p:spPr>
          <a:xfrm>
            <a:off x="1313258" y="3583036"/>
            <a:ext cx="6515101" cy="645300"/>
          </a:xfrm>
          <a:prstGeom prst="rect">
            <a:avLst/>
          </a:prstGeom>
          <a:noFill/>
          <a:ln>
            <a:noFill/>
          </a:ln>
        </p:spPr>
        <p:txBody>
          <a:bodyPr anchorCtr="0" anchor="t" bIns="34275" lIns="68575" spcFirstLastPara="1" rIns="68575" wrap="square" tIns="34275">
            <a:noAutofit/>
          </a:bodyPr>
          <a:lstStyle>
            <a:lvl1pPr indent="-228600" lvl="0" marL="457200" algn="r">
              <a:spcBef>
                <a:spcPts val="300"/>
              </a:spcBef>
              <a:spcAft>
                <a:spcPts val="0"/>
              </a:spcAft>
              <a:buSzPts val="1500"/>
              <a:buNone/>
              <a:defRPr sz="1500">
                <a:solidFill>
                  <a:schemeClr val="lt1"/>
                </a:solidFill>
              </a:defRPr>
            </a:lvl1pPr>
            <a:lvl2pPr indent="-228600" lvl="1" marL="914400" algn="l">
              <a:spcBef>
                <a:spcPts val="500"/>
              </a:spcBef>
              <a:spcAft>
                <a:spcPts val="0"/>
              </a:spcAft>
              <a:buSzPts val="1400"/>
              <a:buNone/>
              <a:defRPr sz="1400">
                <a:solidFill>
                  <a:schemeClr val="lt1"/>
                </a:solidFill>
              </a:defRPr>
            </a:lvl2pPr>
            <a:lvl3pPr indent="-228600" lvl="2" marL="1371600" algn="l">
              <a:spcBef>
                <a:spcPts val="500"/>
              </a:spcBef>
              <a:spcAft>
                <a:spcPts val="0"/>
              </a:spcAft>
              <a:buSzPts val="1200"/>
              <a:buNone/>
              <a:defRPr sz="1200">
                <a:solidFill>
                  <a:schemeClr val="lt1"/>
                </a:solidFill>
              </a:defRPr>
            </a:lvl3pPr>
            <a:lvl4pPr indent="-228600" lvl="3" marL="1828800" algn="l">
              <a:spcBef>
                <a:spcPts val="500"/>
              </a:spcBef>
              <a:spcAft>
                <a:spcPts val="0"/>
              </a:spcAft>
              <a:buSzPts val="1100"/>
              <a:buNone/>
              <a:defRPr sz="1100">
                <a:solidFill>
                  <a:schemeClr val="lt1"/>
                </a:solidFill>
              </a:defRPr>
            </a:lvl4pPr>
            <a:lvl5pPr indent="-228600" lvl="4" marL="2286000" algn="l">
              <a:spcBef>
                <a:spcPts val="500"/>
              </a:spcBef>
              <a:spcAft>
                <a:spcPts val="0"/>
              </a:spcAft>
              <a:buSzPts val="1100"/>
              <a:buNone/>
              <a:defRPr sz="1100">
                <a:solidFill>
                  <a:schemeClr val="lt1"/>
                </a:solidFill>
              </a:defRPr>
            </a:lvl5pPr>
            <a:lvl6pPr indent="-228600" lvl="5" marL="2743200" algn="l">
              <a:spcBef>
                <a:spcPts val="500"/>
              </a:spcBef>
              <a:spcAft>
                <a:spcPts val="0"/>
              </a:spcAft>
              <a:buSzPts val="1100"/>
              <a:buNone/>
              <a:defRPr sz="1100">
                <a:solidFill>
                  <a:schemeClr val="lt1"/>
                </a:solidFill>
              </a:defRPr>
            </a:lvl6pPr>
            <a:lvl7pPr indent="-228600" lvl="6" marL="3200400" algn="l">
              <a:spcBef>
                <a:spcPts val="500"/>
              </a:spcBef>
              <a:spcAft>
                <a:spcPts val="0"/>
              </a:spcAft>
              <a:buSzPts val="1100"/>
              <a:buNone/>
              <a:defRPr sz="1100">
                <a:solidFill>
                  <a:schemeClr val="lt1"/>
                </a:solidFill>
              </a:defRPr>
            </a:lvl7pPr>
            <a:lvl8pPr indent="-228600" lvl="7" marL="3657600" algn="l">
              <a:spcBef>
                <a:spcPts val="500"/>
              </a:spcBef>
              <a:spcAft>
                <a:spcPts val="0"/>
              </a:spcAft>
              <a:buSzPts val="1100"/>
              <a:buNone/>
              <a:defRPr sz="1100">
                <a:solidFill>
                  <a:schemeClr val="lt1"/>
                </a:solidFill>
              </a:defRPr>
            </a:lvl8pPr>
            <a:lvl9pPr indent="-228600" lvl="8" marL="4114800" algn="l">
              <a:spcBef>
                <a:spcPts val="500"/>
              </a:spcBef>
              <a:spcAft>
                <a:spcPts val="500"/>
              </a:spcAft>
              <a:buSzPts val="1100"/>
              <a:buNone/>
              <a:defRPr sz="1100">
                <a:solidFill>
                  <a:schemeClr val="lt1"/>
                </a:solidFill>
              </a:defRPr>
            </a:lvl9pPr>
          </a:lstStyle>
          <a:p/>
        </p:txBody>
      </p:sp>
      <p:sp>
        <p:nvSpPr>
          <p:cNvPr id="65" name="Google Shape;65;p15"/>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6"/>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6"/>
          <p:cNvSpPr txBox="1"/>
          <p:nvPr>
            <p:ph idx="1" type="body"/>
          </p:nvPr>
        </p:nvSpPr>
        <p:spPr>
          <a:xfrm>
            <a:off x="856060" y="2000249"/>
            <a:ext cx="7429498" cy="2343151"/>
          </a:xfrm>
          <a:prstGeom prst="rect">
            <a:avLst/>
          </a:prstGeom>
          <a:noFill/>
          <a:ln>
            <a:noFill/>
          </a:ln>
        </p:spPr>
        <p:txBody>
          <a:bodyPr anchorCtr="0" anchor="ctr" bIns="34275" lIns="68575" spcFirstLastPara="1" rIns="68575" wrap="square" tIns="34275">
            <a:no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71" name="Google Shape;71;p16"/>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7"/>
          <p:cNvSpPr txBox="1"/>
          <p:nvPr>
            <p:ph idx="1" type="body"/>
          </p:nvPr>
        </p:nvSpPr>
        <p:spPr>
          <a:xfrm>
            <a:off x="856059" y="2000249"/>
            <a:ext cx="3657600" cy="2343151"/>
          </a:xfrm>
          <a:prstGeom prst="rect">
            <a:avLst/>
          </a:prstGeom>
          <a:noFill/>
          <a:ln>
            <a:noFill/>
          </a:ln>
        </p:spPr>
        <p:txBody>
          <a:bodyPr anchorCtr="0" anchor="ctr" bIns="34275" lIns="68575" spcFirstLastPara="1" rIns="68575" wrap="square" tIns="34275">
            <a:noAutofit/>
          </a:bodyPr>
          <a:lstStyle>
            <a:lvl1pPr indent="-317500" lvl="0" marL="457200" algn="l">
              <a:spcBef>
                <a:spcPts val="300"/>
              </a:spcBef>
              <a:spcAft>
                <a:spcPts val="0"/>
              </a:spcAft>
              <a:buSzPts val="1400"/>
              <a:buChar char="•"/>
              <a:defRPr sz="1400"/>
            </a:lvl1pPr>
            <a:lvl2pPr indent="-304800" lvl="1" marL="914400" algn="l">
              <a:spcBef>
                <a:spcPts val="500"/>
              </a:spcBef>
              <a:spcAft>
                <a:spcPts val="0"/>
              </a:spcAft>
              <a:buSzPts val="1200"/>
              <a:buChar char="•"/>
              <a:defRPr sz="1200"/>
            </a:lvl2pPr>
            <a:lvl3pPr indent="-298450" lvl="2" marL="1371600" algn="l">
              <a:spcBef>
                <a:spcPts val="500"/>
              </a:spcBef>
              <a:spcAft>
                <a:spcPts val="0"/>
              </a:spcAft>
              <a:buSzPts val="1100"/>
              <a:buChar char="•"/>
              <a:defRPr sz="1100"/>
            </a:lvl3pPr>
            <a:lvl4pPr indent="-285750" lvl="3" marL="1828800" algn="l">
              <a:spcBef>
                <a:spcPts val="500"/>
              </a:spcBef>
              <a:spcAft>
                <a:spcPts val="0"/>
              </a:spcAft>
              <a:buSzPts val="900"/>
              <a:buChar char="•"/>
              <a:defRPr sz="900"/>
            </a:lvl4pPr>
            <a:lvl5pPr indent="-285750" lvl="4" marL="2286000" algn="l">
              <a:spcBef>
                <a:spcPts val="500"/>
              </a:spcBef>
              <a:spcAft>
                <a:spcPts val="0"/>
              </a:spcAft>
              <a:buSzPts val="900"/>
              <a:buChar char="•"/>
              <a:defRPr sz="900"/>
            </a:lvl5pPr>
            <a:lvl6pPr indent="-285750" lvl="5" marL="2743200" algn="l">
              <a:spcBef>
                <a:spcPts val="500"/>
              </a:spcBef>
              <a:spcAft>
                <a:spcPts val="0"/>
              </a:spcAft>
              <a:buSzPts val="900"/>
              <a:buChar char="•"/>
              <a:defRPr sz="900"/>
            </a:lvl6pPr>
            <a:lvl7pPr indent="-285750" lvl="6" marL="3200400" algn="l">
              <a:spcBef>
                <a:spcPts val="500"/>
              </a:spcBef>
              <a:spcAft>
                <a:spcPts val="0"/>
              </a:spcAft>
              <a:buSzPts val="900"/>
              <a:buChar char="•"/>
              <a:defRPr sz="900"/>
            </a:lvl7pPr>
            <a:lvl8pPr indent="-285750" lvl="7" marL="3657600" algn="l">
              <a:spcBef>
                <a:spcPts val="500"/>
              </a:spcBef>
              <a:spcAft>
                <a:spcPts val="0"/>
              </a:spcAft>
              <a:buSzPts val="900"/>
              <a:buChar char="•"/>
              <a:defRPr sz="900"/>
            </a:lvl8pPr>
            <a:lvl9pPr indent="-285750" lvl="8" marL="4114800" algn="l">
              <a:spcBef>
                <a:spcPts val="500"/>
              </a:spcBef>
              <a:spcAft>
                <a:spcPts val="500"/>
              </a:spcAft>
              <a:buSzPts val="900"/>
              <a:buChar char="•"/>
              <a:defRPr sz="900"/>
            </a:lvl9pPr>
          </a:lstStyle>
          <a:p/>
        </p:txBody>
      </p:sp>
      <p:sp>
        <p:nvSpPr>
          <p:cNvPr id="77" name="Google Shape;77;p17"/>
          <p:cNvSpPr txBox="1"/>
          <p:nvPr>
            <p:ph idx="2" type="body"/>
          </p:nvPr>
        </p:nvSpPr>
        <p:spPr>
          <a:xfrm>
            <a:off x="4627959" y="2000250"/>
            <a:ext cx="3657600" cy="2343150"/>
          </a:xfrm>
          <a:prstGeom prst="rect">
            <a:avLst/>
          </a:prstGeom>
          <a:noFill/>
          <a:ln>
            <a:noFill/>
          </a:ln>
        </p:spPr>
        <p:txBody>
          <a:bodyPr anchorCtr="0" anchor="ctr" bIns="34275" lIns="68575" spcFirstLastPara="1" rIns="68575" wrap="square" tIns="34275">
            <a:noAutofit/>
          </a:bodyPr>
          <a:lstStyle>
            <a:lvl1pPr indent="-317500" lvl="0" marL="457200" algn="l">
              <a:spcBef>
                <a:spcPts val="300"/>
              </a:spcBef>
              <a:spcAft>
                <a:spcPts val="0"/>
              </a:spcAft>
              <a:buSzPts val="1400"/>
              <a:buChar char="•"/>
              <a:defRPr sz="1400"/>
            </a:lvl1pPr>
            <a:lvl2pPr indent="-304800" lvl="1" marL="914400" algn="l">
              <a:spcBef>
                <a:spcPts val="500"/>
              </a:spcBef>
              <a:spcAft>
                <a:spcPts val="0"/>
              </a:spcAft>
              <a:buSzPts val="1200"/>
              <a:buChar char="•"/>
              <a:defRPr sz="1200"/>
            </a:lvl2pPr>
            <a:lvl3pPr indent="-298450" lvl="2" marL="1371600" algn="l">
              <a:spcBef>
                <a:spcPts val="500"/>
              </a:spcBef>
              <a:spcAft>
                <a:spcPts val="0"/>
              </a:spcAft>
              <a:buSzPts val="1100"/>
              <a:buChar char="•"/>
              <a:defRPr sz="1100"/>
            </a:lvl3pPr>
            <a:lvl4pPr indent="-285750" lvl="3" marL="1828800" algn="l">
              <a:spcBef>
                <a:spcPts val="500"/>
              </a:spcBef>
              <a:spcAft>
                <a:spcPts val="0"/>
              </a:spcAft>
              <a:buSzPts val="900"/>
              <a:buChar char="•"/>
              <a:defRPr sz="900"/>
            </a:lvl4pPr>
            <a:lvl5pPr indent="-285750" lvl="4" marL="2286000" algn="l">
              <a:spcBef>
                <a:spcPts val="500"/>
              </a:spcBef>
              <a:spcAft>
                <a:spcPts val="0"/>
              </a:spcAft>
              <a:buSzPts val="900"/>
              <a:buChar char="•"/>
              <a:defRPr sz="900"/>
            </a:lvl5pPr>
            <a:lvl6pPr indent="-285750" lvl="5" marL="2743200" algn="l">
              <a:spcBef>
                <a:spcPts val="500"/>
              </a:spcBef>
              <a:spcAft>
                <a:spcPts val="0"/>
              </a:spcAft>
              <a:buSzPts val="900"/>
              <a:buChar char="•"/>
              <a:defRPr sz="900"/>
            </a:lvl6pPr>
            <a:lvl7pPr indent="-285750" lvl="6" marL="3200400" algn="l">
              <a:spcBef>
                <a:spcPts val="500"/>
              </a:spcBef>
              <a:spcAft>
                <a:spcPts val="0"/>
              </a:spcAft>
              <a:buSzPts val="900"/>
              <a:buChar char="•"/>
              <a:defRPr sz="900"/>
            </a:lvl7pPr>
            <a:lvl8pPr indent="-285750" lvl="7" marL="3657600" algn="l">
              <a:spcBef>
                <a:spcPts val="500"/>
              </a:spcBef>
              <a:spcAft>
                <a:spcPts val="0"/>
              </a:spcAft>
              <a:buSzPts val="900"/>
              <a:buChar char="•"/>
              <a:defRPr sz="900"/>
            </a:lvl8pPr>
            <a:lvl9pPr indent="-285750" lvl="8" marL="4114800" algn="l">
              <a:spcBef>
                <a:spcPts val="500"/>
              </a:spcBef>
              <a:spcAft>
                <a:spcPts val="500"/>
              </a:spcAft>
              <a:buSzPts val="900"/>
              <a:buChar char="•"/>
              <a:defRPr sz="900"/>
            </a:lvl9pPr>
          </a:lstStyle>
          <a:p/>
        </p:txBody>
      </p:sp>
      <p:sp>
        <p:nvSpPr>
          <p:cNvPr id="78" name="Google Shape;78;p17"/>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 type="body"/>
          </p:nvPr>
        </p:nvSpPr>
        <p:spPr>
          <a:xfrm>
            <a:off x="1071960" y="1993900"/>
            <a:ext cx="3441698" cy="432197"/>
          </a:xfrm>
          <a:prstGeom prst="rect">
            <a:avLst/>
          </a:prstGeom>
          <a:noFill/>
          <a:ln>
            <a:noFill/>
          </a:ln>
        </p:spPr>
        <p:txBody>
          <a:bodyPr anchorCtr="0" anchor="b" bIns="34275" lIns="68575" spcFirstLastPara="1" rIns="68575" wrap="square" tIns="34275">
            <a:noAutofit/>
          </a:bodyPr>
          <a:lstStyle>
            <a:lvl1pPr indent="-228600" lvl="0" marL="457200" algn="l">
              <a:spcBef>
                <a:spcPts val="400"/>
              </a:spcBef>
              <a:spcAft>
                <a:spcPts val="0"/>
              </a:spcAft>
              <a:buSzPts val="2100"/>
              <a:buNone/>
              <a:defRPr b="0" sz="2100"/>
            </a:lvl1pPr>
            <a:lvl2pPr indent="-228600" lvl="1" marL="914400" algn="l">
              <a:spcBef>
                <a:spcPts val="500"/>
              </a:spcBef>
              <a:spcAft>
                <a:spcPts val="0"/>
              </a:spcAft>
              <a:buSzPts val="1500"/>
              <a:buNone/>
              <a:defRPr b="1" sz="1500"/>
            </a:lvl2pPr>
            <a:lvl3pPr indent="-228600" lvl="2" marL="1371600" algn="l">
              <a:spcBef>
                <a:spcPts val="500"/>
              </a:spcBef>
              <a:spcAft>
                <a:spcPts val="0"/>
              </a:spcAft>
              <a:buSzPts val="1400"/>
              <a:buNone/>
              <a:defRPr b="1" sz="1400"/>
            </a:lvl3pPr>
            <a:lvl4pPr indent="-228600" lvl="3" marL="1828800" algn="l">
              <a:spcBef>
                <a:spcPts val="500"/>
              </a:spcBef>
              <a:spcAft>
                <a:spcPts val="0"/>
              </a:spcAft>
              <a:buSzPts val="1200"/>
              <a:buNone/>
              <a:defRPr b="1" sz="1200"/>
            </a:lvl4pPr>
            <a:lvl5pPr indent="-228600" lvl="4" marL="2286000" algn="l">
              <a:spcBef>
                <a:spcPts val="500"/>
              </a:spcBef>
              <a:spcAft>
                <a:spcPts val="0"/>
              </a:spcAft>
              <a:buSzPts val="1200"/>
              <a:buNone/>
              <a:defRPr b="1" sz="1200"/>
            </a:lvl5pPr>
            <a:lvl6pPr indent="-228600" lvl="5" marL="2743200" algn="l">
              <a:spcBef>
                <a:spcPts val="500"/>
              </a:spcBef>
              <a:spcAft>
                <a:spcPts val="0"/>
              </a:spcAft>
              <a:buSzPts val="1200"/>
              <a:buNone/>
              <a:defRPr b="1" sz="1200"/>
            </a:lvl6pPr>
            <a:lvl7pPr indent="-228600" lvl="6" marL="3200400" algn="l">
              <a:spcBef>
                <a:spcPts val="500"/>
              </a:spcBef>
              <a:spcAft>
                <a:spcPts val="0"/>
              </a:spcAft>
              <a:buSzPts val="1200"/>
              <a:buNone/>
              <a:defRPr b="1" sz="1200"/>
            </a:lvl7pPr>
            <a:lvl8pPr indent="-228600" lvl="7" marL="3657600" algn="l">
              <a:spcBef>
                <a:spcPts val="500"/>
              </a:spcBef>
              <a:spcAft>
                <a:spcPts val="0"/>
              </a:spcAft>
              <a:buSzPts val="1200"/>
              <a:buNone/>
              <a:defRPr b="1" sz="1200"/>
            </a:lvl8pPr>
            <a:lvl9pPr indent="-228600" lvl="8" marL="4114800" algn="l">
              <a:spcBef>
                <a:spcPts val="500"/>
              </a:spcBef>
              <a:spcAft>
                <a:spcPts val="500"/>
              </a:spcAft>
              <a:buSzPts val="1200"/>
              <a:buNone/>
              <a:defRPr b="1" sz="1200"/>
            </a:lvl9pPr>
          </a:lstStyle>
          <a:p/>
        </p:txBody>
      </p:sp>
      <p:sp>
        <p:nvSpPr>
          <p:cNvPr id="84" name="Google Shape;84;p18"/>
          <p:cNvSpPr txBox="1"/>
          <p:nvPr>
            <p:ph idx="2" type="body"/>
          </p:nvPr>
        </p:nvSpPr>
        <p:spPr>
          <a:xfrm>
            <a:off x="856059" y="2432446"/>
            <a:ext cx="3657600" cy="1910953"/>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SzPts val="1400"/>
              <a:buChar char="•"/>
              <a:defRPr sz="1400"/>
            </a:lvl1pPr>
            <a:lvl2pPr indent="-304800" lvl="1" marL="914400" algn="l">
              <a:spcBef>
                <a:spcPts val="500"/>
              </a:spcBef>
              <a:spcAft>
                <a:spcPts val="0"/>
              </a:spcAft>
              <a:buSzPts val="1200"/>
              <a:buChar char="•"/>
              <a:defRPr sz="1200"/>
            </a:lvl2pPr>
            <a:lvl3pPr indent="-298450" lvl="2" marL="1371600" algn="l">
              <a:spcBef>
                <a:spcPts val="500"/>
              </a:spcBef>
              <a:spcAft>
                <a:spcPts val="0"/>
              </a:spcAft>
              <a:buSzPts val="1100"/>
              <a:buChar char="•"/>
              <a:defRPr sz="1100"/>
            </a:lvl3pPr>
            <a:lvl4pPr indent="-285750" lvl="3" marL="1828800" algn="l">
              <a:spcBef>
                <a:spcPts val="500"/>
              </a:spcBef>
              <a:spcAft>
                <a:spcPts val="0"/>
              </a:spcAft>
              <a:buSzPts val="900"/>
              <a:buChar char="•"/>
              <a:defRPr sz="900"/>
            </a:lvl4pPr>
            <a:lvl5pPr indent="-285750" lvl="4" marL="2286000" algn="l">
              <a:spcBef>
                <a:spcPts val="500"/>
              </a:spcBef>
              <a:spcAft>
                <a:spcPts val="0"/>
              </a:spcAft>
              <a:buSzPts val="900"/>
              <a:buChar char="•"/>
              <a:defRPr sz="900"/>
            </a:lvl5pPr>
            <a:lvl6pPr indent="-285750" lvl="5" marL="2743200" algn="l">
              <a:spcBef>
                <a:spcPts val="500"/>
              </a:spcBef>
              <a:spcAft>
                <a:spcPts val="0"/>
              </a:spcAft>
              <a:buSzPts val="900"/>
              <a:buChar char="•"/>
              <a:defRPr sz="900"/>
            </a:lvl6pPr>
            <a:lvl7pPr indent="-285750" lvl="6" marL="3200400" algn="l">
              <a:spcBef>
                <a:spcPts val="500"/>
              </a:spcBef>
              <a:spcAft>
                <a:spcPts val="0"/>
              </a:spcAft>
              <a:buSzPts val="900"/>
              <a:buChar char="•"/>
              <a:defRPr sz="900"/>
            </a:lvl7pPr>
            <a:lvl8pPr indent="-285750" lvl="7" marL="3657600" algn="l">
              <a:spcBef>
                <a:spcPts val="500"/>
              </a:spcBef>
              <a:spcAft>
                <a:spcPts val="0"/>
              </a:spcAft>
              <a:buSzPts val="900"/>
              <a:buChar char="•"/>
              <a:defRPr sz="900"/>
            </a:lvl8pPr>
            <a:lvl9pPr indent="-285750" lvl="8" marL="4114800" algn="l">
              <a:spcBef>
                <a:spcPts val="500"/>
              </a:spcBef>
              <a:spcAft>
                <a:spcPts val="500"/>
              </a:spcAft>
              <a:buSzPts val="900"/>
              <a:buChar char="•"/>
              <a:defRPr sz="900"/>
            </a:lvl9pPr>
          </a:lstStyle>
          <a:p/>
        </p:txBody>
      </p:sp>
      <p:sp>
        <p:nvSpPr>
          <p:cNvPr id="85" name="Google Shape;85;p18"/>
          <p:cNvSpPr txBox="1"/>
          <p:nvPr>
            <p:ph idx="3" type="body"/>
          </p:nvPr>
        </p:nvSpPr>
        <p:spPr>
          <a:xfrm>
            <a:off x="4832350" y="2000250"/>
            <a:ext cx="3453210" cy="432197"/>
          </a:xfrm>
          <a:prstGeom prst="rect">
            <a:avLst/>
          </a:prstGeom>
          <a:noFill/>
          <a:ln>
            <a:noFill/>
          </a:ln>
        </p:spPr>
        <p:txBody>
          <a:bodyPr anchorCtr="0" anchor="b" bIns="34275" lIns="68575" spcFirstLastPara="1" rIns="68575" wrap="square" tIns="34275">
            <a:noAutofit/>
          </a:bodyPr>
          <a:lstStyle>
            <a:lvl1pPr indent="-228600" lvl="0" marL="457200" algn="l">
              <a:spcBef>
                <a:spcPts val="400"/>
              </a:spcBef>
              <a:spcAft>
                <a:spcPts val="0"/>
              </a:spcAft>
              <a:buSzPts val="2100"/>
              <a:buNone/>
              <a:defRPr b="0" sz="2100"/>
            </a:lvl1pPr>
            <a:lvl2pPr indent="-228600" lvl="1" marL="914400" algn="l">
              <a:spcBef>
                <a:spcPts val="500"/>
              </a:spcBef>
              <a:spcAft>
                <a:spcPts val="0"/>
              </a:spcAft>
              <a:buSzPts val="1500"/>
              <a:buNone/>
              <a:defRPr b="1" sz="1500"/>
            </a:lvl2pPr>
            <a:lvl3pPr indent="-228600" lvl="2" marL="1371600" algn="l">
              <a:spcBef>
                <a:spcPts val="500"/>
              </a:spcBef>
              <a:spcAft>
                <a:spcPts val="0"/>
              </a:spcAft>
              <a:buSzPts val="1400"/>
              <a:buNone/>
              <a:defRPr b="1" sz="1400"/>
            </a:lvl3pPr>
            <a:lvl4pPr indent="-228600" lvl="3" marL="1828800" algn="l">
              <a:spcBef>
                <a:spcPts val="500"/>
              </a:spcBef>
              <a:spcAft>
                <a:spcPts val="0"/>
              </a:spcAft>
              <a:buSzPts val="1200"/>
              <a:buNone/>
              <a:defRPr b="1" sz="1200"/>
            </a:lvl4pPr>
            <a:lvl5pPr indent="-228600" lvl="4" marL="2286000" algn="l">
              <a:spcBef>
                <a:spcPts val="500"/>
              </a:spcBef>
              <a:spcAft>
                <a:spcPts val="0"/>
              </a:spcAft>
              <a:buSzPts val="1200"/>
              <a:buNone/>
              <a:defRPr b="1" sz="1200"/>
            </a:lvl5pPr>
            <a:lvl6pPr indent="-228600" lvl="5" marL="2743200" algn="l">
              <a:spcBef>
                <a:spcPts val="500"/>
              </a:spcBef>
              <a:spcAft>
                <a:spcPts val="0"/>
              </a:spcAft>
              <a:buSzPts val="1200"/>
              <a:buNone/>
              <a:defRPr b="1" sz="1200"/>
            </a:lvl6pPr>
            <a:lvl7pPr indent="-228600" lvl="6" marL="3200400" algn="l">
              <a:spcBef>
                <a:spcPts val="500"/>
              </a:spcBef>
              <a:spcAft>
                <a:spcPts val="0"/>
              </a:spcAft>
              <a:buSzPts val="1200"/>
              <a:buNone/>
              <a:defRPr b="1" sz="1200"/>
            </a:lvl7pPr>
            <a:lvl8pPr indent="-228600" lvl="7" marL="3657600" algn="l">
              <a:spcBef>
                <a:spcPts val="500"/>
              </a:spcBef>
              <a:spcAft>
                <a:spcPts val="0"/>
              </a:spcAft>
              <a:buSzPts val="1200"/>
              <a:buNone/>
              <a:defRPr b="1" sz="1200"/>
            </a:lvl8pPr>
            <a:lvl9pPr indent="-228600" lvl="8" marL="4114800" algn="l">
              <a:spcBef>
                <a:spcPts val="500"/>
              </a:spcBef>
              <a:spcAft>
                <a:spcPts val="500"/>
              </a:spcAft>
              <a:buSzPts val="1200"/>
              <a:buNone/>
              <a:defRPr b="1" sz="1200"/>
            </a:lvl9pPr>
          </a:lstStyle>
          <a:p/>
        </p:txBody>
      </p:sp>
      <p:sp>
        <p:nvSpPr>
          <p:cNvPr id="86" name="Google Shape;86;p18"/>
          <p:cNvSpPr txBox="1"/>
          <p:nvPr>
            <p:ph idx="4" type="body"/>
          </p:nvPr>
        </p:nvSpPr>
        <p:spPr>
          <a:xfrm>
            <a:off x="4627959" y="2432446"/>
            <a:ext cx="3657601" cy="1910953"/>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SzPts val="1400"/>
              <a:buChar char="•"/>
              <a:defRPr sz="1400"/>
            </a:lvl1pPr>
            <a:lvl2pPr indent="-304800" lvl="1" marL="914400" algn="l">
              <a:spcBef>
                <a:spcPts val="500"/>
              </a:spcBef>
              <a:spcAft>
                <a:spcPts val="0"/>
              </a:spcAft>
              <a:buSzPts val="1200"/>
              <a:buChar char="•"/>
              <a:defRPr sz="1200"/>
            </a:lvl2pPr>
            <a:lvl3pPr indent="-298450" lvl="2" marL="1371600" algn="l">
              <a:spcBef>
                <a:spcPts val="500"/>
              </a:spcBef>
              <a:spcAft>
                <a:spcPts val="0"/>
              </a:spcAft>
              <a:buSzPts val="1100"/>
              <a:buChar char="•"/>
              <a:defRPr sz="1100"/>
            </a:lvl3pPr>
            <a:lvl4pPr indent="-285750" lvl="3" marL="1828800" algn="l">
              <a:spcBef>
                <a:spcPts val="500"/>
              </a:spcBef>
              <a:spcAft>
                <a:spcPts val="0"/>
              </a:spcAft>
              <a:buSzPts val="900"/>
              <a:buChar char="•"/>
              <a:defRPr sz="900"/>
            </a:lvl4pPr>
            <a:lvl5pPr indent="-285750" lvl="4" marL="2286000" algn="l">
              <a:spcBef>
                <a:spcPts val="500"/>
              </a:spcBef>
              <a:spcAft>
                <a:spcPts val="0"/>
              </a:spcAft>
              <a:buSzPts val="900"/>
              <a:buChar char="•"/>
              <a:defRPr sz="900"/>
            </a:lvl5pPr>
            <a:lvl6pPr indent="-285750" lvl="5" marL="2743200" algn="l">
              <a:spcBef>
                <a:spcPts val="500"/>
              </a:spcBef>
              <a:spcAft>
                <a:spcPts val="0"/>
              </a:spcAft>
              <a:buSzPts val="900"/>
              <a:buChar char="•"/>
              <a:defRPr sz="900"/>
            </a:lvl6pPr>
            <a:lvl7pPr indent="-285750" lvl="6" marL="3200400" algn="l">
              <a:spcBef>
                <a:spcPts val="500"/>
              </a:spcBef>
              <a:spcAft>
                <a:spcPts val="0"/>
              </a:spcAft>
              <a:buSzPts val="900"/>
              <a:buChar char="•"/>
              <a:defRPr sz="900"/>
            </a:lvl7pPr>
            <a:lvl8pPr indent="-285750" lvl="7" marL="3657600" algn="l">
              <a:spcBef>
                <a:spcPts val="500"/>
              </a:spcBef>
              <a:spcAft>
                <a:spcPts val="0"/>
              </a:spcAft>
              <a:buSzPts val="900"/>
              <a:buChar char="•"/>
              <a:defRPr sz="900"/>
            </a:lvl8pPr>
            <a:lvl9pPr indent="-285750" lvl="8" marL="4114800" algn="l">
              <a:spcBef>
                <a:spcPts val="500"/>
              </a:spcBef>
              <a:spcAft>
                <a:spcPts val="500"/>
              </a:spcAft>
              <a:buSzPts val="900"/>
              <a:buChar char="•"/>
              <a:defRPr sz="900"/>
            </a:lvl9pPr>
          </a:lstStyle>
          <a:p/>
        </p:txBody>
      </p:sp>
      <p:sp>
        <p:nvSpPr>
          <p:cNvPr id="87" name="Google Shape;87;p18"/>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9"/>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856058" y="1200150"/>
            <a:ext cx="2661841" cy="1028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1"/>
          <p:cNvSpPr txBox="1"/>
          <p:nvPr>
            <p:ph idx="1" type="body"/>
          </p:nvPr>
        </p:nvSpPr>
        <p:spPr>
          <a:xfrm>
            <a:off x="3827859" y="457201"/>
            <a:ext cx="4457701" cy="3886200"/>
          </a:xfrm>
          <a:prstGeom prst="rect">
            <a:avLst/>
          </a:prstGeom>
          <a:noFill/>
          <a:ln>
            <a:noFill/>
          </a:ln>
        </p:spPr>
        <p:txBody>
          <a:bodyPr anchorCtr="0" anchor="ctr" bIns="34275" lIns="68575" spcFirstLastPara="1" rIns="68575" wrap="square" tIns="34275">
            <a:noAutofit/>
          </a:bodyPr>
          <a:lstStyle>
            <a:lvl1pPr indent="-323850" lvl="0" marL="457200" algn="l">
              <a:spcBef>
                <a:spcPts val="300"/>
              </a:spcBef>
              <a:spcAft>
                <a:spcPts val="0"/>
              </a:spcAft>
              <a:buSzPts val="1500"/>
              <a:buChar char="•"/>
              <a:defRPr sz="1500"/>
            </a:lvl1pPr>
            <a:lvl2pPr indent="-317500" lvl="1" marL="914400" algn="l">
              <a:spcBef>
                <a:spcPts val="500"/>
              </a:spcBef>
              <a:spcAft>
                <a:spcPts val="0"/>
              </a:spcAft>
              <a:buSzPts val="1400"/>
              <a:buChar char="•"/>
              <a:defRPr sz="1400"/>
            </a:lvl2pPr>
            <a:lvl3pPr indent="-304800" lvl="2" marL="1371600" algn="l">
              <a:spcBef>
                <a:spcPts val="500"/>
              </a:spcBef>
              <a:spcAft>
                <a:spcPts val="0"/>
              </a:spcAft>
              <a:buSzPts val="1200"/>
              <a:buChar char="•"/>
              <a:defRPr sz="1200"/>
            </a:lvl3pPr>
            <a:lvl4pPr indent="-298450" lvl="3" marL="1828800" algn="l">
              <a:spcBef>
                <a:spcPts val="500"/>
              </a:spcBef>
              <a:spcAft>
                <a:spcPts val="0"/>
              </a:spcAft>
              <a:buSzPts val="1100"/>
              <a:buChar char="•"/>
              <a:defRPr sz="1100"/>
            </a:lvl4pPr>
            <a:lvl5pPr indent="-298450" lvl="4" marL="2286000" algn="l">
              <a:spcBef>
                <a:spcPts val="500"/>
              </a:spcBef>
              <a:spcAft>
                <a:spcPts val="0"/>
              </a:spcAft>
              <a:buSzPts val="1100"/>
              <a:buChar char="•"/>
              <a:defRPr sz="1100"/>
            </a:lvl5pPr>
            <a:lvl6pPr indent="-298450" lvl="5" marL="2743200" algn="l">
              <a:spcBef>
                <a:spcPts val="500"/>
              </a:spcBef>
              <a:spcAft>
                <a:spcPts val="0"/>
              </a:spcAft>
              <a:buSzPts val="1100"/>
              <a:buChar char="•"/>
              <a:defRPr sz="1100"/>
            </a:lvl6pPr>
            <a:lvl7pPr indent="-298450" lvl="6" marL="3200400" algn="l">
              <a:spcBef>
                <a:spcPts val="500"/>
              </a:spcBef>
              <a:spcAft>
                <a:spcPts val="0"/>
              </a:spcAft>
              <a:buSzPts val="1100"/>
              <a:buChar char="•"/>
              <a:defRPr sz="1100"/>
            </a:lvl7pPr>
            <a:lvl8pPr indent="-298450" lvl="7" marL="3657600" algn="l">
              <a:spcBef>
                <a:spcPts val="500"/>
              </a:spcBef>
              <a:spcAft>
                <a:spcPts val="0"/>
              </a:spcAft>
              <a:buSzPts val="1100"/>
              <a:buChar char="•"/>
              <a:defRPr sz="1100"/>
            </a:lvl8pPr>
            <a:lvl9pPr indent="-298450" lvl="8" marL="4114800" algn="l">
              <a:spcBef>
                <a:spcPts val="500"/>
              </a:spcBef>
              <a:spcAft>
                <a:spcPts val="500"/>
              </a:spcAft>
              <a:buSzPts val="1100"/>
              <a:buChar char="•"/>
              <a:defRPr sz="1100"/>
            </a:lvl9pPr>
          </a:lstStyle>
          <a:p/>
        </p:txBody>
      </p:sp>
      <p:sp>
        <p:nvSpPr>
          <p:cNvPr id="102" name="Google Shape;102;p21"/>
          <p:cNvSpPr txBox="1"/>
          <p:nvPr>
            <p:ph idx="2" type="body"/>
          </p:nvPr>
        </p:nvSpPr>
        <p:spPr>
          <a:xfrm>
            <a:off x="856058" y="2228850"/>
            <a:ext cx="2661841" cy="1371600"/>
          </a:xfrm>
          <a:prstGeom prst="rect">
            <a:avLst/>
          </a:prstGeom>
          <a:noFill/>
          <a:ln>
            <a:noFill/>
          </a:ln>
        </p:spPr>
        <p:txBody>
          <a:bodyPr anchorCtr="0" anchor="ctr" bIns="34275" lIns="68575" spcFirstLastPara="1" rIns="68575" wrap="square" tIns="34275">
            <a:noAutofit/>
          </a:bodyPr>
          <a:lstStyle>
            <a:lvl1pPr indent="-228600" lvl="0" marL="457200" algn="l">
              <a:spcBef>
                <a:spcPts val="200"/>
              </a:spcBef>
              <a:spcAft>
                <a:spcPts val="0"/>
              </a:spcAft>
              <a:buSzPts val="1200"/>
              <a:buNone/>
              <a:defRPr sz="12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103" name="Google Shape;103;p21"/>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56058" y="1200150"/>
            <a:ext cx="4000501" cy="10287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2100"/>
              <a:buFont typeface="Century Gothic"/>
              <a:buNone/>
              <a:defRPr b="0" sz="2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2"/>
          <p:cNvSpPr/>
          <p:nvPr>
            <p:ph idx="2" type="pic"/>
          </p:nvPr>
        </p:nvSpPr>
        <p:spPr>
          <a:xfrm>
            <a:off x="5575300" y="-13716"/>
            <a:ext cx="2457449" cy="5177790"/>
          </a:xfrm>
          <a:prstGeom prst="rect">
            <a:avLst/>
          </a:prstGeom>
          <a:noFill/>
          <a:ln cap="flat" cmpd="sng" w="38100">
            <a:solidFill>
              <a:schemeClr val="dk2"/>
            </a:solidFill>
            <a:prstDash val="solid"/>
            <a:round/>
            <a:headEnd len="sm" w="sm" type="none"/>
            <a:tailEnd len="sm" w="sm" type="none"/>
          </a:ln>
        </p:spPr>
        <p:txBody>
          <a:bodyPr anchorCtr="0" anchor="t" bIns="34275" lIns="68575" spcFirstLastPara="1" rIns="68575" wrap="square" tIns="34275">
            <a:noAutofit/>
          </a:bodyPr>
          <a:lstStyle>
            <a:lvl1pPr lvl="0" marR="0" rtl="0" algn="ctr">
              <a:spcBef>
                <a:spcPts val="2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1pPr>
            <a:lvl2pPr lvl="1"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2pPr>
            <a:lvl3pPr lvl="2"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3pPr>
            <a:lvl4pPr lvl="3"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4pPr>
            <a:lvl5pPr lvl="4"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5pPr>
            <a:lvl6pPr lvl="5"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6pPr>
            <a:lvl7pPr lvl="6"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7pPr>
            <a:lvl8pPr lvl="7"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8pPr>
            <a:lvl9pPr lvl="8" marR="0" rtl="0" algn="l">
              <a:spcBef>
                <a:spcPts val="500"/>
              </a:spcBef>
              <a:spcAft>
                <a:spcPts val="50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9pPr>
          </a:lstStyle>
          <a:p/>
        </p:txBody>
      </p:sp>
      <p:sp>
        <p:nvSpPr>
          <p:cNvPr id="109" name="Google Shape;109;p22"/>
          <p:cNvSpPr txBox="1"/>
          <p:nvPr>
            <p:ph idx="1" type="body"/>
          </p:nvPr>
        </p:nvSpPr>
        <p:spPr>
          <a:xfrm>
            <a:off x="856058" y="2228850"/>
            <a:ext cx="4000501" cy="1371600"/>
          </a:xfrm>
          <a:prstGeom prst="rect">
            <a:avLst/>
          </a:prstGeom>
          <a:noFill/>
          <a:ln>
            <a:noFill/>
          </a:ln>
        </p:spPr>
        <p:txBody>
          <a:bodyPr anchorCtr="0" anchor="ctr" bIns="34275" lIns="68575" spcFirstLastPara="1" rIns="68575" wrap="square" tIns="34275">
            <a:noAutofit/>
          </a:bodyPr>
          <a:lstStyle>
            <a:lvl1pPr indent="-228600" lvl="0" marL="457200" algn="l">
              <a:spcBef>
                <a:spcPts val="300"/>
              </a:spcBef>
              <a:spcAft>
                <a:spcPts val="0"/>
              </a:spcAft>
              <a:buSzPts val="1400"/>
              <a:buNone/>
              <a:defRPr sz="14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110" name="Google Shape;110;p22"/>
          <p:cNvSpPr txBox="1"/>
          <p:nvPr>
            <p:ph idx="10" type="dt"/>
          </p:nvPr>
        </p:nvSpPr>
        <p:spPr>
          <a:xfrm>
            <a:off x="4799409" y="4412456"/>
            <a:ext cx="6858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856059" y="4412456"/>
            <a:ext cx="38290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8056959" y="4412456"/>
            <a:ext cx="24192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3" name="Shape 113"/>
        <p:cNvGrpSpPr/>
        <p:nvPr/>
      </p:nvGrpSpPr>
      <p:grpSpPr>
        <a:xfrm>
          <a:off x="0" y="0"/>
          <a:ext cx="0" cy="0"/>
          <a:chOff x="0" y="0"/>
          <a:chExt cx="0" cy="0"/>
        </a:xfrm>
      </p:grpSpPr>
      <p:sp>
        <p:nvSpPr>
          <p:cNvPr id="114" name="Google Shape;114;p23"/>
          <p:cNvSpPr txBox="1"/>
          <p:nvPr>
            <p:ph type="title"/>
          </p:nvPr>
        </p:nvSpPr>
        <p:spPr>
          <a:xfrm>
            <a:off x="856060" y="3549649"/>
            <a:ext cx="7429500" cy="425053"/>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3"/>
          <p:cNvSpPr/>
          <p:nvPr>
            <p:ph idx="2" type="pic"/>
          </p:nvPr>
        </p:nvSpPr>
        <p:spPr>
          <a:xfrm>
            <a:off x="1484709" y="699084"/>
            <a:ext cx="6169458" cy="2373732"/>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34275" lIns="68575" spcFirstLastPara="1" rIns="68575" wrap="square" tIns="34275">
            <a:noAutofit/>
          </a:bodyPr>
          <a:lstStyle>
            <a:lvl1pPr lvl="0" marR="0" rtl="0" algn="ctr">
              <a:spcBef>
                <a:spcPts val="2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1pPr>
            <a:lvl2pPr lvl="1"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2pPr>
            <a:lvl3pPr lvl="2"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3pPr>
            <a:lvl4pPr lvl="3"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4pPr>
            <a:lvl5pPr lvl="4"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5pPr>
            <a:lvl6pPr lvl="5"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6pPr>
            <a:lvl7pPr lvl="6"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7pPr>
            <a:lvl8pPr lvl="7" marR="0" rtl="0" algn="l">
              <a:spcBef>
                <a:spcPts val="500"/>
              </a:spcBef>
              <a:spcAft>
                <a:spcPts val="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8pPr>
            <a:lvl9pPr lvl="8" marR="0" rtl="0" algn="l">
              <a:spcBef>
                <a:spcPts val="500"/>
              </a:spcBef>
              <a:spcAft>
                <a:spcPts val="500"/>
              </a:spcAft>
              <a:buClr>
                <a:schemeClr val="lt1"/>
              </a:buClr>
              <a:buSzPts val="1200"/>
              <a:buFont typeface="Arial"/>
              <a:buNone/>
              <a:defRPr b="0" i="0" sz="1200" u="none" cap="small" strike="noStrike">
                <a:solidFill>
                  <a:schemeClr val="lt1"/>
                </a:solidFill>
                <a:latin typeface="Century Gothic"/>
                <a:ea typeface="Century Gothic"/>
                <a:cs typeface="Century Gothic"/>
                <a:sym typeface="Century Gothic"/>
              </a:defRPr>
            </a:lvl9pPr>
          </a:lstStyle>
          <a:p/>
        </p:txBody>
      </p:sp>
      <p:sp>
        <p:nvSpPr>
          <p:cNvPr id="116" name="Google Shape;116;p23"/>
          <p:cNvSpPr txBox="1"/>
          <p:nvPr>
            <p:ph idx="1" type="body"/>
          </p:nvPr>
        </p:nvSpPr>
        <p:spPr>
          <a:xfrm>
            <a:off x="856060" y="3974702"/>
            <a:ext cx="7429500" cy="370284"/>
          </a:xfrm>
          <a:prstGeom prst="rect">
            <a:avLst/>
          </a:prstGeom>
          <a:noFill/>
          <a:ln>
            <a:noFill/>
          </a:ln>
        </p:spPr>
        <p:txBody>
          <a:bodyPr anchorCtr="0" anchor="ctr" bIns="34275" lIns="68575" spcFirstLastPara="1" rIns="68575" wrap="square" tIns="34275">
            <a:noAutofit/>
          </a:bodyPr>
          <a:lstStyle>
            <a:lvl1pPr indent="-228600" lvl="0" marL="457200" algn="l">
              <a:spcBef>
                <a:spcPts val="200"/>
              </a:spcBef>
              <a:spcAft>
                <a:spcPts val="0"/>
              </a:spcAft>
              <a:buSzPts val="1100"/>
              <a:buNone/>
              <a:defRPr sz="1100"/>
            </a:lvl1pPr>
            <a:lvl2pPr indent="-228600" lvl="1" marL="914400" algn="l">
              <a:spcBef>
                <a:spcPts val="500"/>
              </a:spcBef>
              <a:spcAft>
                <a:spcPts val="0"/>
              </a:spcAft>
              <a:buSzPts val="900"/>
              <a:buNone/>
              <a:defRPr sz="900"/>
            </a:lvl2pPr>
            <a:lvl3pPr indent="-228600" lvl="2" marL="1371600" algn="l">
              <a:spcBef>
                <a:spcPts val="500"/>
              </a:spcBef>
              <a:spcAft>
                <a:spcPts val="0"/>
              </a:spcAft>
              <a:buSzPts val="800"/>
              <a:buNone/>
              <a:defRPr sz="800"/>
            </a:lvl3pPr>
            <a:lvl4pPr indent="-228600" lvl="3" marL="1828800" algn="l">
              <a:spcBef>
                <a:spcPts val="500"/>
              </a:spcBef>
              <a:spcAft>
                <a:spcPts val="0"/>
              </a:spcAft>
              <a:buSzPts val="700"/>
              <a:buNone/>
              <a:defRPr sz="700"/>
            </a:lvl4pPr>
            <a:lvl5pPr indent="-228600" lvl="4" marL="2286000" algn="l">
              <a:spcBef>
                <a:spcPts val="500"/>
              </a:spcBef>
              <a:spcAft>
                <a:spcPts val="0"/>
              </a:spcAft>
              <a:buSzPts val="700"/>
              <a:buNone/>
              <a:defRPr sz="700"/>
            </a:lvl5pPr>
            <a:lvl6pPr indent="-228600" lvl="5" marL="2743200" algn="l">
              <a:spcBef>
                <a:spcPts val="500"/>
              </a:spcBef>
              <a:spcAft>
                <a:spcPts val="0"/>
              </a:spcAft>
              <a:buSzPts val="700"/>
              <a:buNone/>
              <a:defRPr sz="700"/>
            </a:lvl6pPr>
            <a:lvl7pPr indent="-228600" lvl="6" marL="3200400" algn="l">
              <a:spcBef>
                <a:spcPts val="500"/>
              </a:spcBef>
              <a:spcAft>
                <a:spcPts val="0"/>
              </a:spcAft>
              <a:buSzPts val="700"/>
              <a:buNone/>
              <a:defRPr sz="700"/>
            </a:lvl7pPr>
            <a:lvl8pPr indent="-228600" lvl="7" marL="3657600" algn="l">
              <a:spcBef>
                <a:spcPts val="500"/>
              </a:spcBef>
              <a:spcAft>
                <a:spcPts val="0"/>
              </a:spcAft>
              <a:buSzPts val="700"/>
              <a:buNone/>
              <a:defRPr sz="700"/>
            </a:lvl8pPr>
            <a:lvl9pPr indent="-228600" lvl="8" marL="4114800" algn="l">
              <a:spcBef>
                <a:spcPts val="500"/>
              </a:spcBef>
              <a:spcAft>
                <a:spcPts val="500"/>
              </a:spcAft>
              <a:buSzPts val="700"/>
              <a:buNone/>
              <a:defRPr sz="700"/>
            </a:lvl9pPr>
          </a:lstStyle>
          <a:p/>
        </p:txBody>
      </p:sp>
      <p:sp>
        <p:nvSpPr>
          <p:cNvPr id="117" name="Google Shape;117;p23"/>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20" name="Shape 120"/>
        <p:cNvGrpSpPr/>
        <p:nvPr/>
      </p:nvGrpSpPr>
      <p:grpSpPr>
        <a:xfrm>
          <a:off x="0" y="0"/>
          <a:ext cx="0" cy="0"/>
          <a:chOff x="0" y="0"/>
          <a:chExt cx="0" cy="0"/>
        </a:xfrm>
      </p:grpSpPr>
      <p:sp>
        <p:nvSpPr>
          <p:cNvPr id="121" name="Google Shape;121;p24"/>
          <p:cNvSpPr txBox="1"/>
          <p:nvPr>
            <p:ph type="title"/>
          </p:nvPr>
        </p:nvSpPr>
        <p:spPr>
          <a:xfrm>
            <a:off x="856059" y="457201"/>
            <a:ext cx="7429499" cy="234314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entury Gothic"/>
              <a:buNone/>
              <a:defRPr b="0" sz="24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4"/>
          <p:cNvSpPr txBox="1"/>
          <p:nvPr>
            <p:ph idx="1" type="body"/>
          </p:nvPr>
        </p:nvSpPr>
        <p:spPr>
          <a:xfrm>
            <a:off x="856058" y="3257550"/>
            <a:ext cx="7429500" cy="1085850"/>
          </a:xfrm>
          <a:prstGeom prst="rect">
            <a:avLst/>
          </a:prstGeom>
          <a:noFill/>
          <a:ln>
            <a:noFill/>
          </a:ln>
        </p:spPr>
        <p:txBody>
          <a:bodyPr anchorCtr="0" anchor="ctr" bIns="34275" lIns="68575" spcFirstLastPara="1" rIns="68575" wrap="square" tIns="34275">
            <a:noAutofit/>
          </a:bodyPr>
          <a:lstStyle>
            <a:lvl1pPr indent="-228600" lvl="0" marL="457200" algn="l">
              <a:spcBef>
                <a:spcPts val="300"/>
              </a:spcBef>
              <a:spcAft>
                <a:spcPts val="0"/>
              </a:spcAft>
              <a:buSzPts val="1500"/>
              <a:buNone/>
              <a:defRPr sz="1500">
                <a:solidFill>
                  <a:schemeClr val="lt1"/>
                </a:solidFill>
              </a:defRPr>
            </a:lvl1pPr>
            <a:lvl2pPr indent="-228600" lvl="1" marL="914400" algn="l">
              <a:spcBef>
                <a:spcPts val="500"/>
              </a:spcBef>
              <a:spcAft>
                <a:spcPts val="0"/>
              </a:spcAft>
              <a:buSzPts val="1400"/>
              <a:buNone/>
              <a:defRPr sz="1400">
                <a:solidFill>
                  <a:schemeClr val="lt1"/>
                </a:solidFill>
              </a:defRPr>
            </a:lvl2pPr>
            <a:lvl3pPr indent="-228600" lvl="2" marL="1371600" algn="l">
              <a:spcBef>
                <a:spcPts val="500"/>
              </a:spcBef>
              <a:spcAft>
                <a:spcPts val="0"/>
              </a:spcAft>
              <a:buSzPts val="1200"/>
              <a:buNone/>
              <a:defRPr sz="1200">
                <a:solidFill>
                  <a:schemeClr val="lt1"/>
                </a:solidFill>
              </a:defRPr>
            </a:lvl3pPr>
            <a:lvl4pPr indent="-228600" lvl="3" marL="1828800" algn="l">
              <a:spcBef>
                <a:spcPts val="500"/>
              </a:spcBef>
              <a:spcAft>
                <a:spcPts val="0"/>
              </a:spcAft>
              <a:buSzPts val="1100"/>
              <a:buNone/>
              <a:defRPr sz="1100">
                <a:solidFill>
                  <a:schemeClr val="lt1"/>
                </a:solidFill>
              </a:defRPr>
            </a:lvl4pPr>
            <a:lvl5pPr indent="-228600" lvl="4" marL="2286000" algn="l">
              <a:spcBef>
                <a:spcPts val="500"/>
              </a:spcBef>
              <a:spcAft>
                <a:spcPts val="0"/>
              </a:spcAft>
              <a:buSzPts val="1100"/>
              <a:buNone/>
              <a:defRPr sz="1100">
                <a:solidFill>
                  <a:schemeClr val="lt1"/>
                </a:solidFill>
              </a:defRPr>
            </a:lvl5pPr>
            <a:lvl6pPr indent="-228600" lvl="5" marL="2743200" algn="l">
              <a:spcBef>
                <a:spcPts val="500"/>
              </a:spcBef>
              <a:spcAft>
                <a:spcPts val="0"/>
              </a:spcAft>
              <a:buSzPts val="1100"/>
              <a:buNone/>
              <a:defRPr sz="1100">
                <a:solidFill>
                  <a:schemeClr val="lt1"/>
                </a:solidFill>
              </a:defRPr>
            </a:lvl6pPr>
            <a:lvl7pPr indent="-228600" lvl="6" marL="3200400" algn="l">
              <a:spcBef>
                <a:spcPts val="500"/>
              </a:spcBef>
              <a:spcAft>
                <a:spcPts val="0"/>
              </a:spcAft>
              <a:buSzPts val="1100"/>
              <a:buNone/>
              <a:defRPr sz="1100">
                <a:solidFill>
                  <a:schemeClr val="lt1"/>
                </a:solidFill>
              </a:defRPr>
            </a:lvl7pPr>
            <a:lvl8pPr indent="-228600" lvl="7" marL="3657600" algn="l">
              <a:spcBef>
                <a:spcPts val="500"/>
              </a:spcBef>
              <a:spcAft>
                <a:spcPts val="0"/>
              </a:spcAft>
              <a:buSzPts val="1100"/>
              <a:buNone/>
              <a:defRPr sz="1100">
                <a:solidFill>
                  <a:schemeClr val="lt1"/>
                </a:solidFill>
              </a:defRPr>
            </a:lvl8pPr>
            <a:lvl9pPr indent="-228600" lvl="8" marL="4114800" algn="l">
              <a:spcBef>
                <a:spcPts val="500"/>
              </a:spcBef>
              <a:spcAft>
                <a:spcPts val="500"/>
              </a:spcAft>
              <a:buSzPts val="1100"/>
              <a:buNone/>
              <a:defRPr sz="1100">
                <a:solidFill>
                  <a:schemeClr val="lt1"/>
                </a:solidFill>
              </a:defRPr>
            </a:lvl9pPr>
          </a:lstStyle>
          <a:p/>
        </p:txBody>
      </p:sp>
      <p:sp>
        <p:nvSpPr>
          <p:cNvPr id="123" name="Google Shape;123;p24"/>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4"/>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6" name="Shape 126"/>
        <p:cNvGrpSpPr/>
        <p:nvPr/>
      </p:nvGrpSpPr>
      <p:grpSpPr>
        <a:xfrm>
          <a:off x="0" y="0"/>
          <a:ext cx="0" cy="0"/>
          <a:chOff x="0" y="0"/>
          <a:chExt cx="0" cy="0"/>
        </a:xfrm>
      </p:grpSpPr>
      <p:sp>
        <p:nvSpPr>
          <p:cNvPr id="127" name="Google Shape;127;p25"/>
          <p:cNvSpPr txBox="1"/>
          <p:nvPr/>
        </p:nvSpPr>
        <p:spPr>
          <a:xfrm>
            <a:off x="627459" y="590118"/>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accent1"/>
              </a:buClr>
              <a:buSzPts val="6000"/>
              <a:buFont typeface="Century Gothic"/>
              <a:buNone/>
            </a:pPr>
            <a:r>
              <a:rPr b="0" lang="en" sz="6000" cap="none">
                <a:solidFill>
                  <a:schemeClr val="accent1"/>
                </a:solidFill>
                <a:latin typeface="Century Gothic"/>
                <a:ea typeface="Century Gothic"/>
                <a:cs typeface="Century Gothic"/>
                <a:sym typeface="Century Gothic"/>
              </a:rPr>
              <a:t>“</a:t>
            </a:r>
            <a:endParaRPr sz="1100"/>
          </a:p>
        </p:txBody>
      </p:sp>
      <p:sp>
        <p:nvSpPr>
          <p:cNvPr id="128" name="Google Shape;128;p25"/>
          <p:cNvSpPr txBox="1"/>
          <p:nvPr/>
        </p:nvSpPr>
        <p:spPr>
          <a:xfrm>
            <a:off x="7828359" y="2057400"/>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accent1"/>
              </a:buClr>
              <a:buSzPts val="6000"/>
              <a:buFont typeface="Century Gothic"/>
              <a:buNone/>
            </a:pPr>
            <a:r>
              <a:rPr b="0" lang="en" sz="6000" cap="none">
                <a:solidFill>
                  <a:schemeClr val="accent1"/>
                </a:solidFill>
                <a:latin typeface="Century Gothic"/>
                <a:ea typeface="Century Gothic"/>
                <a:cs typeface="Century Gothic"/>
                <a:sym typeface="Century Gothic"/>
              </a:rPr>
              <a:t>”</a:t>
            </a:r>
            <a:endParaRPr sz="1100"/>
          </a:p>
        </p:txBody>
      </p:sp>
      <p:sp>
        <p:nvSpPr>
          <p:cNvPr id="129" name="Google Shape;129;p25"/>
          <p:cNvSpPr txBox="1"/>
          <p:nvPr>
            <p:ph type="title"/>
          </p:nvPr>
        </p:nvSpPr>
        <p:spPr>
          <a:xfrm>
            <a:off x="1084660" y="457201"/>
            <a:ext cx="6972298" cy="205739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entury Gothic"/>
              <a:buNone/>
              <a:defRPr b="0" sz="240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5"/>
          <p:cNvSpPr txBox="1"/>
          <p:nvPr>
            <p:ph idx="1" type="body"/>
          </p:nvPr>
        </p:nvSpPr>
        <p:spPr>
          <a:xfrm>
            <a:off x="1256109" y="2514600"/>
            <a:ext cx="6629401" cy="285750"/>
          </a:xfrm>
          <a:prstGeom prst="rect">
            <a:avLst/>
          </a:prstGeom>
          <a:noFill/>
          <a:ln>
            <a:noFill/>
          </a:ln>
        </p:spPr>
        <p:txBody>
          <a:bodyPr anchorCtr="0" anchor="ctr" bIns="34275" lIns="68575" spcFirstLastPara="1" rIns="68575" wrap="square" tIns="34275">
            <a:noAutofit/>
          </a:bodyPr>
          <a:lstStyle>
            <a:lvl1pPr indent="-228600" lvl="0" marL="457200" algn="l">
              <a:spcBef>
                <a:spcPts val="300"/>
              </a:spcBef>
              <a:spcAft>
                <a:spcPts val="0"/>
              </a:spcAft>
              <a:buSzPts val="1500"/>
              <a:buFont typeface="Century Gothic"/>
              <a:buNone/>
              <a:defRPr/>
            </a:lvl1pPr>
            <a:lvl2pPr indent="-228600" lvl="1" marL="914400" algn="l">
              <a:spcBef>
                <a:spcPts val="500"/>
              </a:spcBef>
              <a:spcAft>
                <a:spcPts val="0"/>
              </a:spcAft>
              <a:buSzPts val="1400"/>
              <a:buFont typeface="Century Gothic"/>
              <a:buNone/>
              <a:defRPr/>
            </a:lvl2pPr>
            <a:lvl3pPr indent="-228600" lvl="2" marL="1371600" algn="l">
              <a:spcBef>
                <a:spcPts val="500"/>
              </a:spcBef>
              <a:spcAft>
                <a:spcPts val="0"/>
              </a:spcAft>
              <a:buSzPts val="1200"/>
              <a:buFont typeface="Century Gothic"/>
              <a:buNone/>
              <a:defRPr/>
            </a:lvl3pPr>
            <a:lvl4pPr indent="-228600" lvl="3" marL="1828800" algn="l">
              <a:spcBef>
                <a:spcPts val="500"/>
              </a:spcBef>
              <a:spcAft>
                <a:spcPts val="0"/>
              </a:spcAft>
              <a:buSzPts val="1100"/>
              <a:buFont typeface="Century Gothic"/>
              <a:buNone/>
              <a:defRPr/>
            </a:lvl4pPr>
            <a:lvl5pPr indent="-228600" lvl="4" marL="2286000" algn="l">
              <a:spcBef>
                <a:spcPts val="500"/>
              </a:spcBef>
              <a:spcAft>
                <a:spcPts val="0"/>
              </a:spcAft>
              <a:buSzPts val="1100"/>
              <a:buFont typeface="Century Gothic"/>
              <a:buNone/>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31" name="Google Shape;131;p25"/>
          <p:cNvSpPr txBox="1"/>
          <p:nvPr>
            <p:ph idx="2" type="body"/>
          </p:nvPr>
        </p:nvSpPr>
        <p:spPr>
          <a:xfrm>
            <a:off x="856058" y="3257550"/>
            <a:ext cx="7429500" cy="1085850"/>
          </a:xfrm>
          <a:prstGeom prst="rect">
            <a:avLst/>
          </a:prstGeom>
          <a:noFill/>
          <a:ln>
            <a:noFill/>
          </a:ln>
        </p:spPr>
        <p:txBody>
          <a:bodyPr anchorCtr="0" anchor="ctr" bIns="34275" lIns="68575" spcFirstLastPara="1" rIns="68575" wrap="square" tIns="34275">
            <a:noAutofit/>
          </a:bodyPr>
          <a:lstStyle>
            <a:lvl1pPr indent="-228600" lvl="0" marL="457200" algn="l">
              <a:spcBef>
                <a:spcPts val="300"/>
              </a:spcBef>
              <a:spcAft>
                <a:spcPts val="0"/>
              </a:spcAft>
              <a:buSzPts val="1500"/>
              <a:buNone/>
              <a:defRPr sz="1500">
                <a:solidFill>
                  <a:schemeClr val="lt1"/>
                </a:solidFill>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32" name="Google Shape;132;p25"/>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5"/>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5"/>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35" name="Shape 135"/>
        <p:cNvGrpSpPr/>
        <p:nvPr/>
      </p:nvGrpSpPr>
      <p:grpSpPr>
        <a:xfrm>
          <a:off x="0" y="0"/>
          <a:ext cx="0" cy="0"/>
          <a:chOff x="0" y="0"/>
          <a:chExt cx="0" cy="0"/>
        </a:xfrm>
      </p:grpSpPr>
      <p:sp>
        <p:nvSpPr>
          <p:cNvPr id="136" name="Google Shape;136;p26"/>
          <p:cNvSpPr txBox="1"/>
          <p:nvPr>
            <p:ph type="title"/>
          </p:nvPr>
        </p:nvSpPr>
        <p:spPr>
          <a:xfrm>
            <a:off x="856059" y="2481436"/>
            <a:ext cx="7429500" cy="110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1"/>
              </a:buClr>
              <a:buSzPts val="2400"/>
              <a:buFont typeface="Century Gothic"/>
              <a:buNone/>
              <a:defRPr b="0" sz="24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6"/>
          <p:cNvSpPr txBox="1"/>
          <p:nvPr>
            <p:ph idx="1" type="body"/>
          </p:nvPr>
        </p:nvSpPr>
        <p:spPr>
          <a:xfrm>
            <a:off x="856057" y="3583036"/>
            <a:ext cx="7429501" cy="645300"/>
          </a:xfrm>
          <a:prstGeom prst="rect">
            <a:avLst/>
          </a:prstGeom>
          <a:noFill/>
          <a:ln>
            <a:noFill/>
          </a:ln>
        </p:spPr>
        <p:txBody>
          <a:bodyPr anchorCtr="0" anchor="t" bIns="34275" lIns="68575" spcFirstLastPara="1" rIns="68575" wrap="square" tIns="34275">
            <a:noAutofit/>
          </a:bodyPr>
          <a:lstStyle>
            <a:lvl1pPr indent="-323850" lvl="0" marL="457200" algn="l">
              <a:spcBef>
                <a:spcPts val="300"/>
              </a:spcBef>
              <a:spcAft>
                <a:spcPts val="0"/>
              </a:spcAft>
              <a:buSzPts val="1500"/>
              <a:buChar char="•"/>
              <a:defRPr sz="1500">
                <a:solidFill>
                  <a:schemeClr val="lt1"/>
                </a:solidFill>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38" name="Google Shape;138;p26"/>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6"/>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6"/>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41" name="Shape 141"/>
        <p:cNvGrpSpPr/>
        <p:nvPr/>
      </p:nvGrpSpPr>
      <p:grpSpPr>
        <a:xfrm>
          <a:off x="0" y="0"/>
          <a:ext cx="0" cy="0"/>
          <a:chOff x="0" y="0"/>
          <a:chExt cx="0" cy="0"/>
        </a:xfrm>
      </p:grpSpPr>
      <p:sp>
        <p:nvSpPr>
          <p:cNvPr id="142" name="Google Shape;142;p27"/>
          <p:cNvSpPr txBox="1"/>
          <p:nvPr/>
        </p:nvSpPr>
        <p:spPr>
          <a:xfrm>
            <a:off x="627459" y="590118"/>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accent1"/>
              </a:buClr>
              <a:buSzPts val="6000"/>
              <a:buFont typeface="Century Gothic"/>
              <a:buNone/>
            </a:pPr>
            <a:r>
              <a:rPr b="0" lang="en" sz="6000" cap="none">
                <a:solidFill>
                  <a:schemeClr val="accent1"/>
                </a:solidFill>
                <a:latin typeface="Century Gothic"/>
                <a:ea typeface="Century Gothic"/>
                <a:cs typeface="Century Gothic"/>
                <a:sym typeface="Century Gothic"/>
              </a:rPr>
              <a:t>“</a:t>
            </a:r>
            <a:endParaRPr sz="1100"/>
          </a:p>
        </p:txBody>
      </p:sp>
      <p:sp>
        <p:nvSpPr>
          <p:cNvPr id="143" name="Google Shape;143;p27"/>
          <p:cNvSpPr txBox="1"/>
          <p:nvPr/>
        </p:nvSpPr>
        <p:spPr>
          <a:xfrm>
            <a:off x="7828359" y="2057400"/>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accent1"/>
              </a:buClr>
              <a:buSzPts val="6000"/>
              <a:buFont typeface="Century Gothic"/>
              <a:buNone/>
            </a:pPr>
            <a:r>
              <a:rPr b="0" lang="en" sz="6000" cap="none">
                <a:solidFill>
                  <a:schemeClr val="accent1"/>
                </a:solidFill>
                <a:latin typeface="Century Gothic"/>
                <a:ea typeface="Century Gothic"/>
                <a:cs typeface="Century Gothic"/>
                <a:sym typeface="Century Gothic"/>
              </a:rPr>
              <a:t>”</a:t>
            </a:r>
            <a:endParaRPr sz="1100"/>
          </a:p>
        </p:txBody>
      </p:sp>
      <p:sp>
        <p:nvSpPr>
          <p:cNvPr id="144" name="Google Shape;144;p27"/>
          <p:cNvSpPr txBox="1"/>
          <p:nvPr>
            <p:ph type="title"/>
          </p:nvPr>
        </p:nvSpPr>
        <p:spPr>
          <a:xfrm>
            <a:off x="1084660" y="457201"/>
            <a:ext cx="6972298" cy="205739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entury Gothic"/>
              <a:buNone/>
              <a:defRPr b="0" sz="2400" cap="none">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7"/>
          <p:cNvSpPr txBox="1"/>
          <p:nvPr>
            <p:ph idx="1" type="body"/>
          </p:nvPr>
        </p:nvSpPr>
        <p:spPr>
          <a:xfrm>
            <a:off x="856059" y="2914650"/>
            <a:ext cx="7429500" cy="666750"/>
          </a:xfrm>
          <a:prstGeom prst="rect">
            <a:avLst/>
          </a:prstGeom>
          <a:noFill/>
          <a:ln>
            <a:noFill/>
          </a:ln>
        </p:spPr>
        <p:txBody>
          <a:bodyPr anchorCtr="0" anchor="b" bIns="34275" lIns="68575" spcFirstLastPara="1" rIns="68575" wrap="square" tIns="34275">
            <a:noAutofit/>
          </a:bodyPr>
          <a:lstStyle>
            <a:lvl1pPr indent="-228600" lvl="0" marL="457200" algn="l">
              <a:spcBef>
                <a:spcPts val="400"/>
              </a:spcBef>
              <a:spcAft>
                <a:spcPts val="0"/>
              </a:spcAft>
              <a:buSzPts val="1800"/>
              <a:buNone/>
              <a:defRPr b="0" sz="1800" cap="none">
                <a:solidFill>
                  <a:schemeClr val="lt1"/>
                </a:solidFill>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46" name="Google Shape;146;p27"/>
          <p:cNvSpPr txBox="1"/>
          <p:nvPr>
            <p:ph idx="2" type="body"/>
          </p:nvPr>
        </p:nvSpPr>
        <p:spPr>
          <a:xfrm>
            <a:off x="856058" y="3581400"/>
            <a:ext cx="7429500" cy="762000"/>
          </a:xfrm>
          <a:prstGeom prst="rect">
            <a:avLst/>
          </a:prstGeom>
          <a:noFill/>
          <a:ln>
            <a:noFill/>
          </a:ln>
        </p:spPr>
        <p:txBody>
          <a:bodyPr anchorCtr="0" anchor="t" bIns="34275" lIns="68575" spcFirstLastPara="1" rIns="68575" wrap="square" tIns="34275">
            <a:noAutofit/>
          </a:bodyPr>
          <a:lstStyle>
            <a:lvl1pPr indent="-228600" lvl="0" marL="457200" algn="l">
              <a:spcBef>
                <a:spcPts val="300"/>
              </a:spcBef>
              <a:spcAft>
                <a:spcPts val="0"/>
              </a:spcAft>
              <a:buSzPts val="1400"/>
              <a:buNone/>
              <a:defRPr sz="1400">
                <a:solidFill>
                  <a:schemeClr val="lt1"/>
                </a:solidFill>
              </a:defRPr>
            </a:lvl1pPr>
            <a:lvl2pPr indent="-228600" lvl="1" marL="914400" algn="l">
              <a:spcBef>
                <a:spcPts val="500"/>
              </a:spcBef>
              <a:spcAft>
                <a:spcPts val="0"/>
              </a:spcAft>
              <a:buSzPts val="1400"/>
              <a:buNone/>
              <a:defRPr sz="1400">
                <a:solidFill>
                  <a:schemeClr val="lt1"/>
                </a:solidFill>
              </a:defRPr>
            </a:lvl2pPr>
            <a:lvl3pPr indent="-228600" lvl="2" marL="1371600" algn="l">
              <a:spcBef>
                <a:spcPts val="500"/>
              </a:spcBef>
              <a:spcAft>
                <a:spcPts val="0"/>
              </a:spcAft>
              <a:buSzPts val="1200"/>
              <a:buNone/>
              <a:defRPr sz="1200">
                <a:solidFill>
                  <a:schemeClr val="lt1"/>
                </a:solidFill>
              </a:defRPr>
            </a:lvl3pPr>
            <a:lvl4pPr indent="-228600" lvl="3" marL="1828800" algn="l">
              <a:spcBef>
                <a:spcPts val="500"/>
              </a:spcBef>
              <a:spcAft>
                <a:spcPts val="0"/>
              </a:spcAft>
              <a:buSzPts val="1100"/>
              <a:buNone/>
              <a:defRPr sz="1100">
                <a:solidFill>
                  <a:schemeClr val="lt1"/>
                </a:solidFill>
              </a:defRPr>
            </a:lvl4pPr>
            <a:lvl5pPr indent="-228600" lvl="4" marL="2286000" algn="l">
              <a:spcBef>
                <a:spcPts val="500"/>
              </a:spcBef>
              <a:spcAft>
                <a:spcPts val="0"/>
              </a:spcAft>
              <a:buSzPts val="1100"/>
              <a:buNone/>
              <a:defRPr sz="1100">
                <a:solidFill>
                  <a:schemeClr val="lt1"/>
                </a:solidFill>
              </a:defRPr>
            </a:lvl5pPr>
            <a:lvl6pPr indent="-228600" lvl="5" marL="2743200" algn="l">
              <a:spcBef>
                <a:spcPts val="500"/>
              </a:spcBef>
              <a:spcAft>
                <a:spcPts val="0"/>
              </a:spcAft>
              <a:buSzPts val="1100"/>
              <a:buNone/>
              <a:defRPr sz="1100">
                <a:solidFill>
                  <a:schemeClr val="lt1"/>
                </a:solidFill>
              </a:defRPr>
            </a:lvl6pPr>
            <a:lvl7pPr indent="-228600" lvl="6" marL="3200400" algn="l">
              <a:spcBef>
                <a:spcPts val="500"/>
              </a:spcBef>
              <a:spcAft>
                <a:spcPts val="0"/>
              </a:spcAft>
              <a:buSzPts val="1100"/>
              <a:buNone/>
              <a:defRPr sz="1100">
                <a:solidFill>
                  <a:schemeClr val="lt1"/>
                </a:solidFill>
              </a:defRPr>
            </a:lvl7pPr>
            <a:lvl8pPr indent="-228600" lvl="7" marL="3657600" algn="l">
              <a:spcBef>
                <a:spcPts val="500"/>
              </a:spcBef>
              <a:spcAft>
                <a:spcPts val="0"/>
              </a:spcAft>
              <a:buSzPts val="1100"/>
              <a:buNone/>
              <a:defRPr sz="1100">
                <a:solidFill>
                  <a:schemeClr val="lt1"/>
                </a:solidFill>
              </a:defRPr>
            </a:lvl8pPr>
            <a:lvl9pPr indent="-228600" lvl="8" marL="4114800" algn="l">
              <a:spcBef>
                <a:spcPts val="500"/>
              </a:spcBef>
              <a:spcAft>
                <a:spcPts val="500"/>
              </a:spcAft>
              <a:buSzPts val="1100"/>
              <a:buNone/>
              <a:defRPr sz="1100">
                <a:solidFill>
                  <a:schemeClr val="lt1"/>
                </a:solidFill>
              </a:defRPr>
            </a:lvl9pPr>
          </a:lstStyle>
          <a:p/>
        </p:txBody>
      </p:sp>
      <p:sp>
        <p:nvSpPr>
          <p:cNvPr id="147" name="Google Shape;147;p27"/>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27"/>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27"/>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50" name="Shape 150"/>
        <p:cNvGrpSpPr/>
        <p:nvPr/>
      </p:nvGrpSpPr>
      <p:grpSpPr>
        <a:xfrm>
          <a:off x="0" y="0"/>
          <a:ext cx="0" cy="0"/>
          <a:chOff x="0" y="0"/>
          <a:chExt cx="0" cy="0"/>
        </a:xfrm>
      </p:grpSpPr>
      <p:sp>
        <p:nvSpPr>
          <p:cNvPr id="151" name="Google Shape;151;p28"/>
          <p:cNvSpPr txBox="1"/>
          <p:nvPr>
            <p:ph type="title"/>
          </p:nvPr>
        </p:nvSpPr>
        <p:spPr>
          <a:xfrm>
            <a:off x="856059" y="457201"/>
            <a:ext cx="7429499" cy="2057399"/>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2400"/>
              <a:buFont typeface="Century Gothic"/>
              <a:buNone/>
              <a:defRPr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28"/>
          <p:cNvSpPr txBox="1"/>
          <p:nvPr>
            <p:ph idx="1" type="body"/>
          </p:nvPr>
        </p:nvSpPr>
        <p:spPr>
          <a:xfrm>
            <a:off x="856059" y="2628900"/>
            <a:ext cx="7429500" cy="628650"/>
          </a:xfrm>
          <a:prstGeom prst="rect">
            <a:avLst/>
          </a:prstGeom>
          <a:noFill/>
          <a:ln>
            <a:noFill/>
          </a:ln>
        </p:spPr>
        <p:txBody>
          <a:bodyPr anchorCtr="0" anchor="b" bIns="34275" lIns="68575" spcFirstLastPara="1" rIns="68575" wrap="square" tIns="34275">
            <a:noAutofit/>
          </a:bodyPr>
          <a:lstStyle>
            <a:lvl1pPr indent="-228600" lvl="0" marL="457200" algn="l">
              <a:spcBef>
                <a:spcPts val="400"/>
              </a:spcBef>
              <a:spcAft>
                <a:spcPts val="0"/>
              </a:spcAft>
              <a:buSzPts val="2100"/>
              <a:buNone/>
              <a:defRPr b="0" sz="2100" cap="none">
                <a:solidFill>
                  <a:schemeClr val="lt1"/>
                </a:solidFill>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53" name="Google Shape;153;p28"/>
          <p:cNvSpPr txBox="1"/>
          <p:nvPr>
            <p:ph idx="2" type="body"/>
          </p:nvPr>
        </p:nvSpPr>
        <p:spPr>
          <a:xfrm>
            <a:off x="856058" y="3257550"/>
            <a:ext cx="7429500" cy="1085850"/>
          </a:xfrm>
          <a:prstGeom prst="rect">
            <a:avLst/>
          </a:prstGeom>
          <a:noFill/>
          <a:ln>
            <a:noFill/>
          </a:ln>
        </p:spPr>
        <p:txBody>
          <a:bodyPr anchorCtr="0" anchor="t" bIns="34275" lIns="68575" spcFirstLastPara="1" rIns="68575" wrap="square" tIns="34275">
            <a:noAutofit/>
          </a:bodyPr>
          <a:lstStyle>
            <a:lvl1pPr indent="-228600" lvl="0" marL="457200" algn="l">
              <a:spcBef>
                <a:spcPts val="300"/>
              </a:spcBef>
              <a:spcAft>
                <a:spcPts val="0"/>
              </a:spcAft>
              <a:buSzPts val="1400"/>
              <a:buNone/>
              <a:defRPr sz="1400">
                <a:solidFill>
                  <a:schemeClr val="lt1"/>
                </a:solidFill>
              </a:defRPr>
            </a:lvl1pPr>
            <a:lvl2pPr indent="-228600" lvl="1" marL="914400" algn="l">
              <a:spcBef>
                <a:spcPts val="500"/>
              </a:spcBef>
              <a:spcAft>
                <a:spcPts val="0"/>
              </a:spcAft>
              <a:buSzPts val="1400"/>
              <a:buNone/>
              <a:defRPr sz="1400">
                <a:solidFill>
                  <a:schemeClr val="lt1"/>
                </a:solidFill>
              </a:defRPr>
            </a:lvl2pPr>
            <a:lvl3pPr indent="-228600" lvl="2" marL="1371600" algn="l">
              <a:spcBef>
                <a:spcPts val="500"/>
              </a:spcBef>
              <a:spcAft>
                <a:spcPts val="0"/>
              </a:spcAft>
              <a:buSzPts val="1200"/>
              <a:buNone/>
              <a:defRPr sz="1200">
                <a:solidFill>
                  <a:schemeClr val="lt1"/>
                </a:solidFill>
              </a:defRPr>
            </a:lvl3pPr>
            <a:lvl4pPr indent="-228600" lvl="3" marL="1828800" algn="l">
              <a:spcBef>
                <a:spcPts val="500"/>
              </a:spcBef>
              <a:spcAft>
                <a:spcPts val="0"/>
              </a:spcAft>
              <a:buSzPts val="1100"/>
              <a:buNone/>
              <a:defRPr sz="1100">
                <a:solidFill>
                  <a:schemeClr val="lt1"/>
                </a:solidFill>
              </a:defRPr>
            </a:lvl4pPr>
            <a:lvl5pPr indent="-228600" lvl="4" marL="2286000" algn="l">
              <a:spcBef>
                <a:spcPts val="500"/>
              </a:spcBef>
              <a:spcAft>
                <a:spcPts val="0"/>
              </a:spcAft>
              <a:buSzPts val="1100"/>
              <a:buNone/>
              <a:defRPr sz="1100">
                <a:solidFill>
                  <a:schemeClr val="lt1"/>
                </a:solidFill>
              </a:defRPr>
            </a:lvl5pPr>
            <a:lvl6pPr indent="-228600" lvl="5" marL="2743200" algn="l">
              <a:spcBef>
                <a:spcPts val="500"/>
              </a:spcBef>
              <a:spcAft>
                <a:spcPts val="0"/>
              </a:spcAft>
              <a:buSzPts val="1100"/>
              <a:buNone/>
              <a:defRPr sz="1100">
                <a:solidFill>
                  <a:schemeClr val="lt1"/>
                </a:solidFill>
              </a:defRPr>
            </a:lvl6pPr>
            <a:lvl7pPr indent="-228600" lvl="6" marL="3200400" algn="l">
              <a:spcBef>
                <a:spcPts val="500"/>
              </a:spcBef>
              <a:spcAft>
                <a:spcPts val="0"/>
              </a:spcAft>
              <a:buSzPts val="1100"/>
              <a:buNone/>
              <a:defRPr sz="1100">
                <a:solidFill>
                  <a:schemeClr val="lt1"/>
                </a:solidFill>
              </a:defRPr>
            </a:lvl7pPr>
            <a:lvl8pPr indent="-228600" lvl="7" marL="3657600" algn="l">
              <a:spcBef>
                <a:spcPts val="500"/>
              </a:spcBef>
              <a:spcAft>
                <a:spcPts val="0"/>
              </a:spcAft>
              <a:buSzPts val="1100"/>
              <a:buNone/>
              <a:defRPr sz="1100">
                <a:solidFill>
                  <a:schemeClr val="lt1"/>
                </a:solidFill>
              </a:defRPr>
            </a:lvl8pPr>
            <a:lvl9pPr indent="-228600" lvl="8" marL="4114800" algn="l">
              <a:spcBef>
                <a:spcPts val="500"/>
              </a:spcBef>
              <a:spcAft>
                <a:spcPts val="500"/>
              </a:spcAft>
              <a:buSzPts val="1100"/>
              <a:buNone/>
              <a:defRPr sz="1100">
                <a:solidFill>
                  <a:schemeClr val="lt1"/>
                </a:solidFill>
              </a:defRPr>
            </a:lvl9pPr>
          </a:lstStyle>
          <a:p/>
        </p:txBody>
      </p:sp>
      <p:sp>
        <p:nvSpPr>
          <p:cNvPr id="154" name="Google Shape;154;p28"/>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28"/>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8"/>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7" name="Shape 157"/>
        <p:cNvGrpSpPr/>
        <p:nvPr/>
      </p:nvGrpSpPr>
      <p:grpSpPr>
        <a:xfrm>
          <a:off x="0" y="0"/>
          <a:ext cx="0" cy="0"/>
          <a:chOff x="0" y="0"/>
          <a:chExt cx="0" cy="0"/>
        </a:xfrm>
      </p:grpSpPr>
      <p:sp>
        <p:nvSpPr>
          <p:cNvPr id="158" name="Google Shape;158;p29"/>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9" name="Google Shape;159;p29"/>
          <p:cNvSpPr txBox="1"/>
          <p:nvPr>
            <p:ph idx="1" type="body"/>
          </p:nvPr>
        </p:nvSpPr>
        <p:spPr>
          <a:xfrm rot="5400000">
            <a:off x="3399234" y="-542925"/>
            <a:ext cx="2343151" cy="7429498"/>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60" name="Google Shape;160;p29"/>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29"/>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9"/>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3" name="Shape 163"/>
        <p:cNvGrpSpPr/>
        <p:nvPr/>
      </p:nvGrpSpPr>
      <p:grpSpPr>
        <a:xfrm>
          <a:off x="0" y="0"/>
          <a:ext cx="0" cy="0"/>
          <a:chOff x="0" y="0"/>
          <a:chExt cx="0" cy="0"/>
        </a:xfrm>
      </p:grpSpPr>
      <p:sp>
        <p:nvSpPr>
          <p:cNvPr id="164" name="Google Shape;164;p30"/>
          <p:cNvSpPr txBox="1"/>
          <p:nvPr>
            <p:ph type="title"/>
          </p:nvPr>
        </p:nvSpPr>
        <p:spPr>
          <a:xfrm rot="5400000">
            <a:off x="5513516" y="1571357"/>
            <a:ext cx="3886201" cy="165788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5" name="Google Shape;165;p30"/>
          <p:cNvSpPr txBox="1"/>
          <p:nvPr>
            <p:ph idx="1" type="body"/>
          </p:nvPr>
        </p:nvSpPr>
        <p:spPr>
          <a:xfrm rot="5400000">
            <a:off x="1741884" y="-428625"/>
            <a:ext cx="3886200" cy="5657850"/>
          </a:xfrm>
          <a:prstGeom prst="rect">
            <a:avLst/>
          </a:prstGeom>
          <a:noFill/>
          <a:ln>
            <a:noFill/>
          </a:ln>
        </p:spPr>
        <p:txBody>
          <a:bodyPr anchorCtr="0" anchor="t" bIns="34275" lIns="68575" spcFirstLastPara="1" rIns="68575" wrap="square" tIns="34275">
            <a:noAutofit/>
          </a:bodyPr>
          <a:lstStyle>
            <a:lvl1pPr indent="-317500" lvl="0" marL="457200" algn="l">
              <a:spcBef>
                <a:spcPts val="300"/>
              </a:spcBef>
              <a:spcAft>
                <a:spcPts val="0"/>
              </a:spcAft>
              <a:buSzPts val="1400"/>
              <a:buChar char="•"/>
              <a:defRPr/>
            </a:lvl1pPr>
            <a:lvl2pPr indent="-317500" lvl="1" marL="914400" algn="l">
              <a:spcBef>
                <a:spcPts val="500"/>
              </a:spcBef>
              <a:spcAft>
                <a:spcPts val="0"/>
              </a:spcAft>
              <a:buSzPts val="1400"/>
              <a:buChar char="•"/>
              <a:defRPr/>
            </a:lvl2pPr>
            <a:lvl3pPr indent="-317500" lvl="2" marL="1371600" algn="l">
              <a:spcBef>
                <a:spcPts val="500"/>
              </a:spcBef>
              <a:spcAft>
                <a:spcPts val="0"/>
              </a:spcAft>
              <a:buSzPts val="1400"/>
              <a:buChar char="•"/>
              <a:defRPr/>
            </a:lvl3pPr>
            <a:lvl4pPr indent="-317500" lvl="3" marL="1828800" algn="l">
              <a:spcBef>
                <a:spcPts val="500"/>
              </a:spcBef>
              <a:spcAft>
                <a:spcPts val="0"/>
              </a:spcAft>
              <a:buSzPts val="1400"/>
              <a:buChar char="•"/>
              <a:defRPr/>
            </a:lvl4pPr>
            <a:lvl5pPr indent="-317500" lvl="4" marL="2286000" algn="l">
              <a:spcBef>
                <a:spcPts val="500"/>
              </a:spcBef>
              <a:spcAft>
                <a:spcPts val="0"/>
              </a:spcAft>
              <a:buSzPts val="1400"/>
              <a:buChar char="•"/>
              <a:defRPr/>
            </a:lvl5pPr>
            <a:lvl6pPr indent="-317500" lvl="5" marL="2743200" algn="l">
              <a:spcBef>
                <a:spcPts val="500"/>
              </a:spcBef>
              <a:spcAft>
                <a:spcPts val="0"/>
              </a:spcAft>
              <a:buSzPts val="1400"/>
              <a:buChar char="•"/>
              <a:defRPr/>
            </a:lvl6pPr>
            <a:lvl7pPr indent="-317500" lvl="6" marL="3200400" algn="l">
              <a:spcBef>
                <a:spcPts val="500"/>
              </a:spcBef>
              <a:spcAft>
                <a:spcPts val="0"/>
              </a:spcAft>
              <a:buSzPts val="1400"/>
              <a:buChar char="•"/>
              <a:defRPr/>
            </a:lvl7pPr>
            <a:lvl8pPr indent="-317500" lvl="7" marL="3657600" algn="l">
              <a:spcBef>
                <a:spcPts val="500"/>
              </a:spcBef>
              <a:spcAft>
                <a:spcPts val="0"/>
              </a:spcAft>
              <a:buSzPts val="1400"/>
              <a:buChar char="•"/>
              <a:defRPr/>
            </a:lvl8pPr>
            <a:lvl9pPr indent="-317500" lvl="8" marL="4114800" algn="l">
              <a:spcBef>
                <a:spcPts val="500"/>
              </a:spcBef>
              <a:spcAft>
                <a:spcPts val="500"/>
              </a:spcAft>
              <a:buSzPts val="1400"/>
              <a:buChar char="•"/>
              <a:defRPr/>
            </a:lvl9pPr>
          </a:lstStyle>
          <a:p/>
        </p:txBody>
      </p:sp>
      <p:sp>
        <p:nvSpPr>
          <p:cNvPr id="166" name="Google Shape;166;p30"/>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30"/>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30"/>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2.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52" name="Google Shape;52;p13"/>
          <p:cNvSpPr txBox="1"/>
          <p:nvPr>
            <p:ph idx="1" type="body"/>
          </p:nvPr>
        </p:nvSpPr>
        <p:spPr>
          <a:xfrm>
            <a:off x="856060" y="2000249"/>
            <a:ext cx="7429498" cy="2343151"/>
          </a:xfrm>
          <a:prstGeom prst="rect">
            <a:avLst/>
          </a:prstGeom>
          <a:noFill/>
          <a:ln>
            <a:noFill/>
          </a:ln>
        </p:spPr>
        <p:txBody>
          <a:bodyPr anchorCtr="0" anchor="ctr" bIns="34275" lIns="68575" spcFirstLastPara="1" rIns="68575" wrap="square" tIns="34275">
            <a:noAutofit/>
          </a:bodyPr>
          <a:lstStyle>
            <a:lvl1pPr indent="-323850" lvl="0" marL="457200" marR="0" rtl="0" algn="l">
              <a:spcBef>
                <a:spcPts val="300"/>
              </a:spcBef>
              <a:spcAft>
                <a:spcPts val="0"/>
              </a:spcAft>
              <a:buClr>
                <a:schemeClr val="lt1"/>
              </a:buClr>
              <a:buSzPts val="1500"/>
              <a:buFont typeface="Arial"/>
              <a:buChar char="•"/>
              <a:defRPr b="0" i="0" sz="1500" u="none" cap="small" strike="noStrike">
                <a:solidFill>
                  <a:schemeClr val="lt1"/>
                </a:solidFill>
                <a:latin typeface="Century Gothic"/>
                <a:ea typeface="Century Gothic"/>
                <a:cs typeface="Century Gothic"/>
                <a:sym typeface="Century Gothic"/>
              </a:defRPr>
            </a:lvl1pPr>
            <a:lvl2pPr indent="-317500" lvl="1" marL="914400" marR="0" rtl="0" algn="l">
              <a:spcBef>
                <a:spcPts val="5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2pPr>
            <a:lvl3pPr indent="-304800" lvl="2" marL="1371600" marR="0" rtl="0" algn="l">
              <a:spcBef>
                <a:spcPts val="5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3pPr>
            <a:lvl4pPr indent="-298450" lvl="3" marL="1828800" marR="0" rtl="0" algn="l">
              <a:spcBef>
                <a:spcPts val="500"/>
              </a:spcBef>
              <a:spcAft>
                <a:spcPts val="0"/>
              </a:spcAft>
              <a:buClr>
                <a:schemeClr val="lt1"/>
              </a:buClr>
              <a:buSzPts val="1100"/>
              <a:buFont typeface="Arial"/>
              <a:buChar char="•"/>
              <a:defRPr b="0" i="0" sz="1100" u="none" cap="small" strike="noStrike">
                <a:solidFill>
                  <a:schemeClr val="lt1"/>
                </a:solidFill>
                <a:latin typeface="Century Gothic"/>
                <a:ea typeface="Century Gothic"/>
                <a:cs typeface="Century Gothic"/>
                <a:sym typeface="Century Gothic"/>
              </a:defRPr>
            </a:lvl4pPr>
            <a:lvl5pPr indent="-298450" lvl="4" marL="2286000" marR="0" rtl="0" algn="l">
              <a:spcBef>
                <a:spcPts val="500"/>
              </a:spcBef>
              <a:spcAft>
                <a:spcPts val="0"/>
              </a:spcAft>
              <a:buClr>
                <a:schemeClr val="lt1"/>
              </a:buClr>
              <a:buSzPts val="1100"/>
              <a:buFont typeface="Arial"/>
              <a:buChar char="•"/>
              <a:defRPr b="0" i="0" sz="1100" u="none" cap="small" strike="noStrike">
                <a:solidFill>
                  <a:schemeClr val="lt1"/>
                </a:solidFill>
                <a:latin typeface="Century Gothic"/>
                <a:ea typeface="Century Gothic"/>
                <a:cs typeface="Century Gothic"/>
                <a:sym typeface="Century Gothic"/>
              </a:defRPr>
            </a:lvl5pPr>
            <a:lvl6pPr indent="-285750" lvl="5" marL="2743200" marR="0" rtl="0" algn="l">
              <a:spcBef>
                <a:spcPts val="500"/>
              </a:spcBef>
              <a:spcAft>
                <a:spcPts val="0"/>
              </a:spcAft>
              <a:buClr>
                <a:schemeClr val="lt1"/>
              </a:buClr>
              <a:buSzPts val="900"/>
              <a:buFont typeface="Arial"/>
              <a:buChar char="•"/>
              <a:defRPr b="0" i="0" sz="900" u="none" cap="small" strike="noStrike">
                <a:solidFill>
                  <a:schemeClr val="lt1"/>
                </a:solidFill>
                <a:latin typeface="Century Gothic"/>
                <a:ea typeface="Century Gothic"/>
                <a:cs typeface="Century Gothic"/>
                <a:sym typeface="Century Gothic"/>
              </a:defRPr>
            </a:lvl6pPr>
            <a:lvl7pPr indent="-285750" lvl="6" marL="3200400" marR="0" rtl="0" algn="l">
              <a:spcBef>
                <a:spcPts val="500"/>
              </a:spcBef>
              <a:spcAft>
                <a:spcPts val="0"/>
              </a:spcAft>
              <a:buClr>
                <a:schemeClr val="lt1"/>
              </a:buClr>
              <a:buSzPts val="900"/>
              <a:buFont typeface="Arial"/>
              <a:buChar char="•"/>
              <a:defRPr b="0" i="0" sz="900" u="none" cap="small" strike="noStrike">
                <a:solidFill>
                  <a:schemeClr val="lt1"/>
                </a:solidFill>
                <a:latin typeface="Century Gothic"/>
                <a:ea typeface="Century Gothic"/>
                <a:cs typeface="Century Gothic"/>
                <a:sym typeface="Century Gothic"/>
              </a:defRPr>
            </a:lvl7pPr>
            <a:lvl8pPr indent="-285750" lvl="7" marL="3657600" marR="0" rtl="0" algn="l">
              <a:spcBef>
                <a:spcPts val="500"/>
              </a:spcBef>
              <a:spcAft>
                <a:spcPts val="0"/>
              </a:spcAft>
              <a:buClr>
                <a:schemeClr val="lt1"/>
              </a:buClr>
              <a:buSzPts val="900"/>
              <a:buFont typeface="Arial"/>
              <a:buChar char="•"/>
              <a:defRPr b="0" i="0" sz="900" u="none" cap="small" strike="noStrike">
                <a:solidFill>
                  <a:schemeClr val="lt1"/>
                </a:solidFill>
                <a:latin typeface="Century Gothic"/>
                <a:ea typeface="Century Gothic"/>
                <a:cs typeface="Century Gothic"/>
                <a:sym typeface="Century Gothic"/>
              </a:defRPr>
            </a:lvl8pPr>
            <a:lvl9pPr indent="-285750" lvl="8" marL="4114800" marR="0" rtl="0" algn="l">
              <a:spcBef>
                <a:spcPts val="500"/>
              </a:spcBef>
              <a:spcAft>
                <a:spcPts val="500"/>
              </a:spcAft>
              <a:buClr>
                <a:schemeClr val="lt1"/>
              </a:buClr>
              <a:buSzPts val="900"/>
              <a:buFont typeface="Arial"/>
              <a:buChar char="•"/>
              <a:defRPr b="0" i="0" sz="900" u="none" cap="small" strike="noStrike">
                <a:solidFill>
                  <a:schemeClr val="lt1"/>
                </a:solidFill>
                <a:latin typeface="Century Gothic"/>
                <a:ea typeface="Century Gothic"/>
                <a:cs typeface="Century Gothic"/>
                <a:sym typeface="Century Gothic"/>
              </a:defRPr>
            </a:lvl9pPr>
          </a:lstStyle>
          <a:p/>
        </p:txBody>
      </p:sp>
      <p:sp>
        <p:nvSpPr>
          <p:cNvPr id="53" name="Google Shape;53;p13"/>
          <p:cNvSpPr txBox="1"/>
          <p:nvPr>
            <p:ph idx="10" type="dt"/>
          </p:nvPr>
        </p:nvSpPr>
        <p:spPr>
          <a:xfrm>
            <a:off x="6628209" y="4412456"/>
            <a:ext cx="1200150"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1" i="0" sz="7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4" name="Google Shape;54;p13"/>
          <p:cNvSpPr txBox="1"/>
          <p:nvPr>
            <p:ph idx="11" type="ftr"/>
          </p:nvPr>
        </p:nvSpPr>
        <p:spPr>
          <a:xfrm>
            <a:off x="856059" y="4412456"/>
            <a:ext cx="565785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1" i="0" sz="7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55" name="Google Shape;55;p13"/>
          <p:cNvSpPr txBox="1"/>
          <p:nvPr>
            <p:ph idx="12" type="sldNum"/>
          </p:nvPr>
        </p:nvSpPr>
        <p:spPr>
          <a:xfrm>
            <a:off x="7885509" y="4412456"/>
            <a:ext cx="413375"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7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7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7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7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7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7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7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7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7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hyperlink" Target="https://www.payscale.com/research/HK/Job=Data_Analyst/Salary" TargetMode="External"/><Relationship Id="rId7" Type="http://schemas.openxmlformats.org/officeDocument/2006/relationships/image" Target="../media/image26.jp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1"/>
          <p:cNvSpPr txBox="1"/>
          <p:nvPr>
            <p:ph type="ctrTitle"/>
          </p:nvPr>
        </p:nvSpPr>
        <p:spPr>
          <a:xfrm>
            <a:off x="1313259" y="3272453"/>
            <a:ext cx="6507167" cy="800101"/>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lt1"/>
              </a:buClr>
              <a:buSzPts val="3600"/>
              <a:buFont typeface="Century Gothic"/>
              <a:buNone/>
            </a:pPr>
            <a:r>
              <a:rPr lang="en" sz="3000"/>
              <a:t>LOCAL JOBS ANALYSIS</a:t>
            </a:r>
            <a:endParaRPr sz="3000"/>
          </a:p>
        </p:txBody>
      </p:sp>
      <p:sp>
        <p:nvSpPr>
          <p:cNvPr id="174" name="Google Shape;174;p31"/>
          <p:cNvSpPr txBox="1"/>
          <p:nvPr>
            <p:ph idx="1" type="subTitle"/>
          </p:nvPr>
        </p:nvSpPr>
        <p:spPr>
          <a:xfrm>
            <a:off x="1313259" y="4137158"/>
            <a:ext cx="6507167" cy="541682"/>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SzPts val="1600"/>
              <a:buNone/>
            </a:pPr>
            <a:r>
              <a:rPr lang="en" sz="2000"/>
              <a:t>Enghy, Jeff, Kelvin, Frondia</a:t>
            </a:r>
            <a:endParaRPr sz="2000"/>
          </a:p>
        </p:txBody>
      </p:sp>
      <p:pic>
        <p:nvPicPr>
          <p:cNvPr id="175" name="Google Shape;175;p31"/>
          <p:cNvPicPr preferRelativeResize="0"/>
          <p:nvPr/>
        </p:nvPicPr>
        <p:blipFill rotWithShape="1">
          <a:blip r:embed="rId4">
            <a:alphaModFix/>
          </a:blip>
          <a:srcRect b="15582" l="0" r="0" t="31902"/>
          <a:stretch/>
        </p:blipFill>
        <p:spPr>
          <a:xfrm>
            <a:off x="15" y="8"/>
            <a:ext cx="9143985" cy="32053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40"/>
          <p:cNvSpPr txBox="1"/>
          <p:nvPr>
            <p:ph type="title"/>
          </p:nvPr>
        </p:nvSpPr>
        <p:spPr>
          <a:xfrm>
            <a:off x="1186059" y="-247719"/>
            <a:ext cx="6507300" cy="10020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lt1"/>
              </a:buClr>
              <a:buSzPts val="3600"/>
              <a:buFont typeface="Century Gothic"/>
              <a:buNone/>
            </a:pPr>
            <a:r>
              <a:rPr lang="en" sz="3000"/>
              <a:t>MARKET</a:t>
            </a:r>
            <a:endParaRPr sz="3000"/>
          </a:p>
        </p:txBody>
      </p:sp>
      <p:sp>
        <p:nvSpPr>
          <p:cNvPr id="245" name="Google Shape;245;p40"/>
          <p:cNvSpPr/>
          <p:nvPr/>
        </p:nvSpPr>
        <p:spPr>
          <a:xfrm>
            <a:off x="157200" y="1002000"/>
            <a:ext cx="8829600" cy="3759900"/>
          </a:xfrm>
          <a:prstGeom prst="roundRect">
            <a:avLst>
              <a:gd fmla="val 5238" name="adj"/>
            </a:avLst>
          </a:prstGeom>
          <a:solidFill>
            <a:srgbClr val="FFFFFF"/>
          </a:solidFill>
          <a:ln cap="flat" cmpd="sng" w="38100">
            <a:solidFill>
              <a:srgbClr val="363D4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chemeClr val="lt1"/>
                </a:solidFill>
                <a:latin typeface="Century Gothic"/>
                <a:ea typeface="Century Gothic"/>
                <a:cs typeface="Century Gothic"/>
                <a:sym typeface="Century Gothic"/>
              </a:rPr>
              <a:t> b</a:t>
            </a:r>
            <a:endParaRPr sz="1400">
              <a:solidFill>
                <a:schemeClr val="lt1"/>
              </a:solidFill>
              <a:latin typeface="Century Gothic"/>
              <a:ea typeface="Century Gothic"/>
              <a:cs typeface="Century Gothic"/>
              <a:sym typeface="Century Gothic"/>
            </a:endParaRPr>
          </a:p>
        </p:txBody>
      </p:sp>
      <p:pic>
        <p:nvPicPr>
          <p:cNvPr id="246" name="Google Shape;246;p40"/>
          <p:cNvPicPr preferRelativeResize="0"/>
          <p:nvPr>
            <p:ph idx="1" type="body"/>
          </p:nvPr>
        </p:nvPicPr>
        <p:blipFill rotWithShape="1">
          <a:blip r:embed="rId4">
            <a:alphaModFix/>
          </a:blip>
          <a:srcRect b="0" l="0" r="0" t="5213"/>
          <a:stretch/>
        </p:blipFill>
        <p:spPr>
          <a:xfrm>
            <a:off x="4479306" y="1158975"/>
            <a:ext cx="4265400" cy="3520200"/>
          </a:xfrm>
          <a:prstGeom prst="rect">
            <a:avLst/>
          </a:prstGeom>
          <a:noFill/>
          <a:ln>
            <a:noFill/>
          </a:ln>
        </p:spPr>
      </p:pic>
      <p:sp>
        <p:nvSpPr>
          <p:cNvPr id="247" name="Google Shape;247;p40"/>
          <p:cNvSpPr txBox="1"/>
          <p:nvPr/>
        </p:nvSpPr>
        <p:spPr>
          <a:xfrm>
            <a:off x="5910000" y="1158975"/>
            <a:ext cx="2834700" cy="17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900"/>
              <a:t>JobsDB Data  Job market</a:t>
            </a:r>
            <a:endParaRPr b="1" sz="900"/>
          </a:p>
        </p:txBody>
      </p:sp>
      <p:pic>
        <p:nvPicPr>
          <p:cNvPr id="248" name="Google Shape;248;p40"/>
          <p:cNvPicPr preferRelativeResize="0"/>
          <p:nvPr/>
        </p:nvPicPr>
        <p:blipFill>
          <a:blip r:embed="rId5">
            <a:alphaModFix/>
          </a:blip>
          <a:stretch>
            <a:fillRect/>
          </a:stretch>
        </p:blipFill>
        <p:spPr>
          <a:xfrm>
            <a:off x="415825" y="1251675"/>
            <a:ext cx="4457524" cy="3427500"/>
          </a:xfrm>
          <a:prstGeom prst="rect">
            <a:avLst/>
          </a:prstGeom>
          <a:noFill/>
          <a:ln>
            <a:noFill/>
          </a:ln>
        </p:spPr>
      </p:pic>
      <p:sp>
        <p:nvSpPr>
          <p:cNvPr id="249" name="Google Shape;249;p40"/>
          <p:cNvSpPr txBox="1"/>
          <p:nvPr/>
        </p:nvSpPr>
        <p:spPr>
          <a:xfrm>
            <a:off x="1739175" y="1154425"/>
            <a:ext cx="2834700" cy="17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900"/>
              <a:t>Indeed </a:t>
            </a:r>
            <a:r>
              <a:rPr b="1" lang="en" sz="900"/>
              <a:t> Data  Job market</a:t>
            </a:r>
            <a:endParaRPr b="1" sz="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613860" y="-58721"/>
            <a:ext cx="7429500" cy="12063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400"/>
              <a:buFont typeface="Century Gothic"/>
              <a:buNone/>
            </a:pPr>
            <a:r>
              <a:rPr b="1" lang="en" sz="2500"/>
              <a:t>LOCATION </a:t>
            </a:r>
            <a:endParaRPr b="1" sz="2500"/>
          </a:p>
        </p:txBody>
      </p:sp>
      <p:pic>
        <p:nvPicPr>
          <p:cNvPr id="256" name="Google Shape;256;p41"/>
          <p:cNvPicPr preferRelativeResize="0"/>
          <p:nvPr/>
        </p:nvPicPr>
        <p:blipFill>
          <a:blip r:embed="rId3">
            <a:alphaModFix/>
          </a:blip>
          <a:stretch>
            <a:fillRect/>
          </a:stretch>
        </p:blipFill>
        <p:spPr>
          <a:xfrm>
            <a:off x="4987922" y="1071384"/>
            <a:ext cx="3130050" cy="3818425"/>
          </a:xfrm>
          <a:prstGeom prst="rect">
            <a:avLst/>
          </a:prstGeom>
          <a:noFill/>
          <a:ln>
            <a:noFill/>
          </a:ln>
        </p:spPr>
      </p:pic>
      <p:pic>
        <p:nvPicPr>
          <p:cNvPr id="257" name="Google Shape;257;p41"/>
          <p:cNvPicPr preferRelativeResize="0"/>
          <p:nvPr/>
        </p:nvPicPr>
        <p:blipFill>
          <a:blip r:embed="rId4">
            <a:alphaModFix/>
          </a:blip>
          <a:stretch>
            <a:fillRect/>
          </a:stretch>
        </p:blipFill>
        <p:spPr>
          <a:xfrm>
            <a:off x="862350" y="1058475"/>
            <a:ext cx="3130050" cy="3844225"/>
          </a:xfrm>
          <a:prstGeom prst="rect">
            <a:avLst/>
          </a:prstGeom>
          <a:noFill/>
          <a:ln>
            <a:noFill/>
          </a:ln>
        </p:spPr>
      </p:pic>
      <p:sp>
        <p:nvSpPr>
          <p:cNvPr id="258" name="Google Shape;258;p41"/>
          <p:cNvSpPr txBox="1"/>
          <p:nvPr/>
        </p:nvSpPr>
        <p:spPr>
          <a:xfrm>
            <a:off x="2035625" y="735225"/>
            <a:ext cx="16755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Indeed</a:t>
            </a:r>
            <a:endParaRPr b="1">
              <a:solidFill>
                <a:srgbClr val="FFFFFF"/>
              </a:solidFill>
            </a:endParaRPr>
          </a:p>
        </p:txBody>
      </p:sp>
      <p:sp>
        <p:nvSpPr>
          <p:cNvPr id="259" name="Google Shape;259;p41"/>
          <p:cNvSpPr txBox="1"/>
          <p:nvPr/>
        </p:nvSpPr>
        <p:spPr>
          <a:xfrm>
            <a:off x="6172400" y="735225"/>
            <a:ext cx="16755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JobsDB</a:t>
            </a:r>
            <a:endParaRPr b="1">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p:nvPr/>
        </p:nvSpPr>
        <p:spPr>
          <a:xfrm>
            <a:off x="0" y="0"/>
            <a:ext cx="9144000" cy="44067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entury Gothic"/>
              <a:ea typeface="Century Gothic"/>
              <a:cs typeface="Century Gothic"/>
              <a:sym typeface="Century Gothic"/>
            </a:endParaRPr>
          </a:p>
        </p:txBody>
      </p:sp>
      <p:sp>
        <p:nvSpPr>
          <p:cNvPr id="265" name="Google Shape;265;p42"/>
          <p:cNvSpPr txBox="1"/>
          <p:nvPr>
            <p:ph type="title"/>
          </p:nvPr>
        </p:nvSpPr>
        <p:spPr>
          <a:xfrm>
            <a:off x="856060" y="457200"/>
            <a:ext cx="7429500" cy="1428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266" name="Google Shape;266;p42"/>
          <p:cNvSpPr txBox="1"/>
          <p:nvPr>
            <p:ph type="title"/>
          </p:nvPr>
        </p:nvSpPr>
        <p:spPr>
          <a:xfrm>
            <a:off x="746700" y="4485776"/>
            <a:ext cx="7650600" cy="5301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lt1"/>
              </a:buClr>
              <a:buSzPts val="3600"/>
              <a:buFont typeface="Century Gothic"/>
              <a:buNone/>
            </a:pPr>
            <a:r>
              <a:rPr b="1" lang="en" sz="3000"/>
              <a:t>SKILLS </a:t>
            </a:r>
            <a:endParaRPr b="1" sz="3000"/>
          </a:p>
        </p:txBody>
      </p:sp>
      <p:sp>
        <p:nvSpPr>
          <p:cNvPr id="267" name="Google Shape;267;p42"/>
          <p:cNvSpPr txBox="1"/>
          <p:nvPr/>
        </p:nvSpPr>
        <p:spPr>
          <a:xfrm>
            <a:off x="3737675" y="69175"/>
            <a:ext cx="2341800" cy="267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700">
                <a:solidFill>
                  <a:schemeClr val="dk1"/>
                </a:solidFill>
                <a:latin typeface="Century Gothic"/>
                <a:ea typeface="Century Gothic"/>
                <a:cs typeface="Century Gothic"/>
                <a:sym typeface="Century Gothic"/>
              </a:rPr>
              <a:t>What We Found</a:t>
            </a:r>
            <a:endParaRPr b="1" sz="1700"/>
          </a:p>
        </p:txBody>
      </p:sp>
      <p:pic>
        <p:nvPicPr>
          <p:cNvPr id="268" name="Google Shape;268;p42"/>
          <p:cNvPicPr preferRelativeResize="0"/>
          <p:nvPr/>
        </p:nvPicPr>
        <p:blipFill>
          <a:blip r:embed="rId3">
            <a:alphaModFix/>
          </a:blip>
          <a:stretch>
            <a:fillRect/>
          </a:stretch>
        </p:blipFill>
        <p:spPr>
          <a:xfrm>
            <a:off x="122223" y="631448"/>
            <a:ext cx="4162400" cy="3732624"/>
          </a:xfrm>
          <a:prstGeom prst="rect">
            <a:avLst/>
          </a:prstGeom>
          <a:noFill/>
          <a:ln>
            <a:noFill/>
          </a:ln>
        </p:spPr>
      </p:pic>
      <p:pic>
        <p:nvPicPr>
          <p:cNvPr id="269" name="Google Shape;269;p42"/>
          <p:cNvPicPr preferRelativeResize="0"/>
          <p:nvPr/>
        </p:nvPicPr>
        <p:blipFill>
          <a:blip r:embed="rId4">
            <a:alphaModFix/>
          </a:blip>
          <a:stretch>
            <a:fillRect/>
          </a:stretch>
        </p:blipFill>
        <p:spPr>
          <a:xfrm>
            <a:off x="4572000" y="631450"/>
            <a:ext cx="4194228" cy="3732624"/>
          </a:xfrm>
          <a:prstGeom prst="rect">
            <a:avLst/>
          </a:prstGeom>
          <a:noFill/>
          <a:ln cap="flat" cmpd="sng" w="9525">
            <a:solidFill>
              <a:schemeClr val="lt1"/>
            </a:solidFill>
            <a:prstDash val="solid"/>
            <a:round/>
            <a:headEnd len="sm" w="sm" type="none"/>
            <a:tailEnd len="sm" w="sm" type="none"/>
          </a:ln>
        </p:spPr>
      </p:pic>
      <p:pic>
        <p:nvPicPr>
          <p:cNvPr id="270" name="Google Shape;270;p42"/>
          <p:cNvPicPr preferRelativeResize="0"/>
          <p:nvPr/>
        </p:nvPicPr>
        <p:blipFill>
          <a:blip r:embed="rId5">
            <a:alphaModFix/>
          </a:blip>
          <a:stretch>
            <a:fillRect/>
          </a:stretch>
        </p:blipFill>
        <p:spPr>
          <a:xfrm>
            <a:off x="5030963" y="2408950"/>
            <a:ext cx="222171" cy="432000"/>
          </a:xfrm>
          <a:prstGeom prst="rect">
            <a:avLst/>
          </a:prstGeom>
          <a:noFill/>
          <a:ln>
            <a:noFill/>
          </a:ln>
        </p:spPr>
      </p:pic>
      <p:pic>
        <p:nvPicPr>
          <p:cNvPr id="271" name="Google Shape;271;p42"/>
          <p:cNvPicPr preferRelativeResize="0"/>
          <p:nvPr/>
        </p:nvPicPr>
        <p:blipFill>
          <a:blip r:embed="rId6">
            <a:alphaModFix/>
          </a:blip>
          <a:stretch>
            <a:fillRect/>
          </a:stretch>
        </p:blipFill>
        <p:spPr>
          <a:xfrm>
            <a:off x="524525" y="2355750"/>
            <a:ext cx="222171" cy="4320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3"/>
          <p:cNvSpPr txBox="1"/>
          <p:nvPr>
            <p:ph type="title"/>
          </p:nvPr>
        </p:nvSpPr>
        <p:spPr>
          <a:xfrm>
            <a:off x="665272" y="4263053"/>
            <a:ext cx="7650600" cy="8001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lt1"/>
              </a:buClr>
              <a:buSzPts val="3600"/>
              <a:buFont typeface="Century Gothic"/>
              <a:buNone/>
            </a:pPr>
            <a:r>
              <a:rPr b="1" lang="en" sz="3000"/>
              <a:t>SKILLS </a:t>
            </a:r>
            <a:endParaRPr b="1" sz="3000"/>
          </a:p>
        </p:txBody>
      </p:sp>
      <p:sp>
        <p:nvSpPr>
          <p:cNvPr id="278" name="Google Shape;278;p43"/>
          <p:cNvSpPr/>
          <p:nvPr/>
        </p:nvSpPr>
        <p:spPr>
          <a:xfrm>
            <a:off x="0" y="0"/>
            <a:ext cx="9144000" cy="4459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entury Gothic"/>
              <a:ea typeface="Century Gothic"/>
              <a:cs typeface="Century Gothic"/>
              <a:sym typeface="Century Gothic"/>
            </a:endParaRPr>
          </a:p>
        </p:txBody>
      </p:sp>
      <p:pic>
        <p:nvPicPr>
          <p:cNvPr descr="A screenshot of a cell phone&#10;&#10;Description automatically generated" id="279" name="Google Shape;279;p43"/>
          <p:cNvPicPr preferRelativeResize="0"/>
          <p:nvPr>
            <p:ph idx="1" type="body"/>
          </p:nvPr>
        </p:nvPicPr>
        <p:blipFill rotWithShape="1">
          <a:blip r:embed="rId4">
            <a:alphaModFix/>
          </a:blip>
          <a:srcRect b="-797" l="5127" r="0" t="0"/>
          <a:stretch/>
        </p:blipFill>
        <p:spPr>
          <a:xfrm>
            <a:off x="893700" y="447825"/>
            <a:ext cx="2341800" cy="3767400"/>
          </a:xfrm>
          <a:prstGeom prst="rect">
            <a:avLst/>
          </a:prstGeom>
          <a:noFill/>
          <a:ln>
            <a:noFill/>
          </a:ln>
        </p:spPr>
      </p:pic>
      <p:pic>
        <p:nvPicPr>
          <p:cNvPr descr="A screenshot of a cell phone&#10;&#10;Description automatically generated" id="280" name="Google Shape;280;p43"/>
          <p:cNvPicPr preferRelativeResize="0"/>
          <p:nvPr/>
        </p:nvPicPr>
        <p:blipFill rotWithShape="1">
          <a:blip r:embed="rId5">
            <a:alphaModFix/>
          </a:blip>
          <a:srcRect b="0" l="0" r="0" t="0"/>
          <a:stretch/>
        </p:blipFill>
        <p:spPr>
          <a:xfrm>
            <a:off x="4938801" y="641525"/>
            <a:ext cx="3910949" cy="3573712"/>
          </a:xfrm>
          <a:prstGeom prst="rect">
            <a:avLst/>
          </a:prstGeom>
          <a:noFill/>
          <a:ln>
            <a:noFill/>
          </a:ln>
        </p:spPr>
      </p:pic>
      <p:sp>
        <p:nvSpPr>
          <p:cNvPr id="281" name="Google Shape;281;p43"/>
          <p:cNvSpPr txBox="1"/>
          <p:nvPr/>
        </p:nvSpPr>
        <p:spPr>
          <a:xfrm>
            <a:off x="2409250" y="4251225"/>
            <a:ext cx="4572600" cy="1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800">
                <a:solidFill>
                  <a:schemeClr val="dk1"/>
                </a:solidFill>
                <a:latin typeface="Century Gothic"/>
                <a:ea typeface="Century Gothic"/>
                <a:cs typeface="Century Gothic"/>
                <a:sym typeface="Century Gothic"/>
              </a:rPr>
              <a:t>Retrieved from: </a:t>
            </a:r>
            <a:r>
              <a:rPr lang="en" sz="800" u="sng">
                <a:solidFill>
                  <a:schemeClr val="hlink"/>
                </a:solidFill>
                <a:latin typeface="Century Gothic"/>
                <a:ea typeface="Century Gothic"/>
                <a:cs typeface="Century Gothic"/>
                <a:sym typeface="Century Gothic"/>
                <a:hlinkClick r:id="rId6"/>
              </a:rPr>
              <a:t>https://www.payscale.com/research/HK/Job=Data_Analyst/Salary</a:t>
            </a:r>
            <a:r>
              <a:rPr lang="en" sz="800">
                <a:solidFill>
                  <a:schemeClr val="dk1"/>
                </a:solidFill>
                <a:latin typeface="Century Gothic"/>
                <a:ea typeface="Century Gothic"/>
                <a:cs typeface="Century Gothic"/>
                <a:sym typeface="Century Gothic"/>
              </a:rPr>
              <a:t> </a:t>
            </a:r>
            <a:endParaRPr sz="800">
              <a:solidFill>
                <a:schemeClr val="dk1"/>
              </a:solidFill>
              <a:latin typeface="Century Gothic"/>
              <a:ea typeface="Century Gothic"/>
              <a:cs typeface="Century Gothic"/>
              <a:sym typeface="Century Gothic"/>
            </a:endParaRPr>
          </a:p>
        </p:txBody>
      </p:sp>
      <p:sp>
        <p:nvSpPr>
          <p:cNvPr id="282" name="Google Shape;282;p43"/>
          <p:cNvSpPr txBox="1"/>
          <p:nvPr/>
        </p:nvSpPr>
        <p:spPr>
          <a:xfrm>
            <a:off x="3401100" y="88625"/>
            <a:ext cx="2341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700">
                <a:solidFill>
                  <a:schemeClr val="dk1"/>
                </a:solidFill>
                <a:latin typeface="Century Gothic"/>
                <a:ea typeface="Century Gothic"/>
                <a:cs typeface="Century Gothic"/>
                <a:sym typeface="Century Gothic"/>
              </a:rPr>
              <a:t>Online Research </a:t>
            </a:r>
            <a:endParaRPr b="1" sz="1700"/>
          </a:p>
        </p:txBody>
      </p:sp>
      <p:pic>
        <p:nvPicPr>
          <p:cNvPr id="283" name="Google Shape;283;p43"/>
          <p:cNvPicPr preferRelativeResize="0"/>
          <p:nvPr/>
        </p:nvPicPr>
        <p:blipFill>
          <a:blip r:embed="rId7">
            <a:alphaModFix/>
          </a:blip>
          <a:stretch>
            <a:fillRect/>
          </a:stretch>
        </p:blipFill>
        <p:spPr>
          <a:xfrm rot="1758141">
            <a:off x="3024345" y="468653"/>
            <a:ext cx="723486" cy="586018"/>
          </a:xfrm>
          <a:prstGeom prst="rect">
            <a:avLst/>
          </a:prstGeom>
          <a:noFill/>
          <a:ln>
            <a:noFill/>
          </a:ln>
        </p:spPr>
      </p:pic>
      <p:pic>
        <p:nvPicPr>
          <p:cNvPr id="284" name="Google Shape;284;p43"/>
          <p:cNvPicPr preferRelativeResize="0"/>
          <p:nvPr/>
        </p:nvPicPr>
        <p:blipFill rotWithShape="1">
          <a:blip r:embed="rId8">
            <a:alphaModFix/>
          </a:blip>
          <a:srcRect b="0" l="0" r="0" t="25849"/>
          <a:stretch/>
        </p:blipFill>
        <p:spPr>
          <a:xfrm>
            <a:off x="3099375" y="1368475"/>
            <a:ext cx="2021776" cy="2894576"/>
          </a:xfrm>
          <a:prstGeom prst="rect">
            <a:avLst/>
          </a:prstGeom>
          <a:noFill/>
          <a:ln cap="flat" cmpd="sng" w="9525">
            <a:solidFill>
              <a:srgbClr val="000000"/>
            </a:solidFill>
            <a:prstDash val="solid"/>
            <a:round/>
            <a:headEnd len="sm" w="sm" type="none"/>
            <a:tailEnd len="sm" w="sm" type="none"/>
          </a:ln>
        </p:spPr>
      </p:pic>
      <p:sp>
        <p:nvSpPr>
          <p:cNvPr id="285" name="Google Shape;285;p43"/>
          <p:cNvSpPr txBox="1"/>
          <p:nvPr/>
        </p:nvSpPr>
        <p:spPr>
          <a:xfrm>
            <a:off x="4045375" y="669263"/>
            <a:ext cx="693000" cy="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a:latin typeface="Century Gothic"/>
              <a:ea typeface="Century Gothic"/>
              <a:cs typeface="Century Gothic"/>
              <a:sym typeface="Century Gothic"/>
            </a:endParaRPr>
          </a:p>
        </p:txBody>
      </p:sp>
      <p:sp>
        <p:nvSpPr>
          <p:cNvPr id="286" name="Google Shape;286;p43"/>
          <p:cNvSpPr/>
          <p:nvPr/>
        </p:nvSpPr>
        <p:spPr>
          <a:xfrm>
            <a:off x="3879000" y="1194225"/>
            <a:ext cx="693000" cy="4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a:t>
            </a:r>
            <a:endParaRPr/>
          </a:p>
        </p:txBody>
      </p:sp>
      <p:sp>
        <p:nvSpPr>
          <p:cNvPr id="287" name="Google Shape;287;p43"/>
          <p:cNvSpPr/>
          <p:nvPr/>
        </p:nvSpPr>
        <p:spPr>
          <a:xfrm>
            <a:off x="1553500" y="1318500"/>
            <a:ext cx="693000" cy="4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1000"/>
                                        <p:tgtEl>
                                          <p:spTgt spid="2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4"/>
          <p:cNvSpPr txBox="1"/>
          <p:nvPr>
            <p:ph type="title"/>
          </p:nvPr>
        </p:nvSpPr>
        <p:spPr>
          <a:xfrm>
            <a:off x="741475" y="4517051"/>
            <a:ext cx="7650600" cy="5460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lt1"/>
              </a:buClr>
              <a:buSzPts val="3600"/>
              <a:buFont typeface="Century Gothic"/>
              <a:buNone/>
            </a:pPr>
            <a:r>
              <a:rPr b="1" lang="en" sz="3000"/>
              <a:t>SKILLS </a:t>
            </a:r>
            <a:endParaRPr b="1" sz="3000"/>
          </a:p>
        </p:txBody>
      </p:sp>
      <p:sp>
        <p:nvSpPr>
          <p:cNvPr id="294" name="Google Shape;294;p44"/>
          <p:cNvSpPr/>
          <p:nvPr/>
        </p:nvSpPr>
        <p:spPr>
          <a:xfrm>
            <a:off x="0" y="0"/>
            <a:ext cx="9144000" cy="44331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3000">
              <a:solidFill>
                <a:schemeClr val="lt1"/>
              </a:solidFill>
              <a:latin typeface="Century Gothic"/>
              <a:ea typeface="Century Gothic"/>
              <a:cs typeface="Century Gothic"/>
              <a:sym typeface="Century Gothic"/>
            </a:endParaRPr>
          </a:p>
        </p:txBody>
      </p:sp>
      <p:pic>
        <p:nvPicPr>
          <p:cNvPr descr="A screenshot of a cell phone&#10;&#10;Description automatically generated" id="295" name="Google Shape;295;p44"/>
          <p:cNvPicPr preferRelativeResize="0"/>
          <p:nvPr/>
        </p:nvPicPr>
        <p:blipFill rotWithShape="1">
          <a:blip r:embed="rId4">
            <a:alphaModFix/>
          </a:blip>
          <a:srcRect b="0" l="0" r="0" t="0"/>
          <a:stretch/>
        </p:blipFill>
        <p:spPr>
          <a:xfrm>
            <a:off x="1525175" y="505850"/>
            <a:ext cx="5306453" cy="3927250"/>
          </a:xfrm>
          <a:prstGeom prst="rect">
            <a:avLst/>
          </a:prstGeom>
          <a:noFill/>
          <a:ln>
            <a:noFill/>
          </a:ln>
        </p:spPr>
      </p:pic>
      <p:sp>
        <p:nvSpPr>
          <p:cNvPr id="296" name="Google Shape;296;p44"/>
          <p:cNvSpPr txBox="1"/>
          <p:nvPr/>
        </p:nvSpPr>
        <p:spPr>
          <a:xfrm>
            <a:off x="3611550" y="152750"/>
            <a:ext cx="2341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700">
                <a:solidFill>
                  <a:schemeClr val="dk1"/>
                </a:solidFill>
                <a:latin typeface="Century Gothic"/>
                <a:ea typeface="Century Gothic"/>
                <a:cs typeface="Century Gothic"/>
                <a:sym typeface="Century Gothic"/>
              </a:rPr>
              <a:t>What We Found</a:t>
            </a:r>
            <a:endParaRPr b="1" sz="1700"/>
          </a:p>
        </p:txBody>
      </p:sp>
      <p:pic>
        <p:nvPicPr>
          <p:cNvPr id="297" name="Google Shape;297;p44"/>
          <p:cNvPicPr preferRelativeResize="0"/>
          <p:nvPr/>
        </p:nvPicPr>
        <p:blipFill>
          <a:blip r:embed="rId5">
            <a:alphaModFix/>
          </a:blip>
          <a:stretch>
            <a:fillRect/>
          </a:stretch>
        </p:blipFill>
        <p:spPr>
          <a:xfrm rot="-1594251">
            <a:off x="2551764" y="698314"/>
            <a:ext cx="264796" cy="1496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5"/>
          <p:cNvPicPr preferRelativeResize="0"/>
          <p:nvPr/>
        </p:nvPicPr>
        <p:blipFill>
          <a:blip r:embed="rId3">
            <a:alphaModFix/>
          </a:blip>
          <a:stretch>
            <a:fillRect/>
          </a:stretch>
        </p:blipFill>
        <p:spPr>
          <a:xfrm rot="5">
            <a:off x="639851" y="465631"/>
            <a:ext cx="8010499" cy="4363462"/>
          </a:xfrm>
          <a:prstGeom prst="rect">
            <a:avLst/>
          </a:prstGeom>
          <a:noFill/>
          <a:ln>
            <a:noFill/>
          </a:ln>
        </p:spPr>
      </p:pic>
      <p:pic>
        <p:nvPicPr>
          <p:cNvPr id="304" name="Google Shape;304;p45"/>
          <p:cNvPicPr preferRelativeResize="0"/>
          <p:nvPr/>
        </p:nvPicPr>
        <p:blipFill>
          <a:blip r:embed="rId4">
            <a:alphaModFix/>
          </a:blip>
          <a:stretch>
            <a:fillRect/>
          </a:stretch>
        </p:blipFill>
        <p:spPr>
          <a:xfrm>
            <a:off x="152275" y="465613"/>
            <a:ext cx="8772750" cy="3922775"/>
          </a:xfrm>
          <a:prstGeom prst="rect">
            <a:avLst/>
          </a:prstGeom>
          <a:noFill/>
          <a:ln>
            <a:noFill/>
          </a:ln>
        </p:spPr>
      </p:pic>
      <p:pic>
        <p:nvPicPr>
          <p:cNvPr id="305" name="Google Shape;305;p45"/>
          <p:cNvPicPr preferRelativeResize="0"/>
          <p:nvPr/>
        </p:nvPicPr>
        <p:blipFill>
          <a:blip r:embed="rId5">
            <a:alphaModFix/>
          </a:blip>
          <a:stretch>
            <a:fillRect/>
          </a:stretch>
        </p:blipFill>
        <p:spPr>
          <a:xfrm>
            <a:off x="386098" y="201400"/>
            <a:ext cx="4465453" cy="2793776"/>
          </a:xfrm>
          <a:prstGeom prst="rect">
            <a:avLst/>
          </a:prstGeom>
          <a:noFill/>
          <a:ln>
            <a:noFill/>
          </a:ln>
        </p:spPr>
      </p:pic>
      <p:pic>
        <p:nvPicPr>
          <p:cNvPr id="306" name="Google Shape;306;p45"/>
          <p:cNvPicPr preferRelativeResize="0"/>
          <p:nvPr/>
        </p:nvPicPr>
        <p:blipFill>
          <a:blip r:embed="rId6">
            <a:alphaModFix/>
          </a:blip>
          <a:stretch>
            <a:fillRect/>
          </a:stretch>
        </p:blipFill>
        <p:spPr>
          <a:xfrm>
            <a:off x="3924100" y="2128375"/>
            <a:ext cx="4938101" cy="2793774"/>
          </a:xfrm>
          <a:prstGeom prst="rect">
            <a:avLst/>
          </a:prstGeom>
          <a:noFill/>
          <a:ln>
            <a:noFill/>
          </a:ln>
        </p:spPr>
      </p:pic>
      <p:pic>
        <p:nvPicPr>
          <p:cNvPr id="307" name="Google Shape;307;p45"/>
          <p:cNvPicPr preferRelativeResize="0"/>
          <p:nvPr/>
        </p:nvPicPr>
        <p:blipFill>
          <a:blip r:embed="rId7">
            <a:alphaModFix/>
          </a:blip>
          <a:stretch>
            <a:fillRect/>
          </a:stretch>
        </p:blipFill>
        <p:spPr>
          <a:xfrm>
            <a:off x="4209125" y="3887825"/>
            <a:ext cx="1370649" cy="88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4"/>
                                        </p:tgtEl>
                                      </p:cBhvr>
                                    </p:animEffect>
                                    <p:set>
                                      <p:cBhvr>
                                        <p:cTn dur="1" fill="hold">
                                          <p:stCondLst>
                                            <p:cond delay="1000"/>
                                          </p:stCondLst>
                                        </p:cTn>
                                        <p:tgtEl>
                                          <p:spTgt spid="3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1000"/>
                                        <p:tgtEl>
                                          <p:spTgt spid="3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600"/>
                                        <p:tgtEl>
                                          <p:spTgt spid="307"/>
                                        </p:tgtEl>
                                        <p:attrNameLst>
                                          <p:attrName>ppt_x</p:attrName>
                                        </p:attrNameLst>
                                      </p:cBhvr>
                                      <p:tavLst>
                                        <p:tav fmla="" tm="0">
                                          <p:val>
                                            <p:strVal val="#ppt_x-1"/>
                                          </p:val>
                                        </p:tav>
                                        <p:tav fmla="" tm="100000">
                                          <p:val>
                                            <p:strVal val="#ppt_x"/>
                                          </p:val>
                                        </p:tav>
                                      </p:tavLst>
                                    </p:anim>
                                  </p:childTnLst>
                                </p:cTn>
                              </p:par>
                            </p:childTnLst>
                          </p:cTn>
                        </p:par>
                        <p:par>
                          <p:cTn fill="hold">
                            <p:stCondLst>
                              <p:cond delay="1600"/>
                            </p:stCondLst>
                            <p:childTnLst>
                              <p:par>
                                <p:cTn fill="hold" nodeType="afterEffect" presetClass="exit" presetID="2" presetSubtype="2">
                                  <p:stCondLst>
                                    <p:cond delay="0"/>
                                  </p:stCondLst>
                                  <p:childTnLst>
                                    <p:anim calcmode="lin" valueType="num">
                                      <p:cBhvr additive="base">
                                        <p:cTn dur="1600"/>
                                        <p:tgtEl>
                                          <p:spTgt spid="307"/>
                                        </p:tgtEl>
                                        <p:attrNameLst>
                                          <p:attrName>ppt_x</p:attrName>
                                        </p:attrNameLst>
                                      </p:cBhvr>
                                      <p:tavLst>
                                        <p:tav fmla="" tm="0">
                                          <p:val>
                                            <p:strVal val="#ppt_x"/>
                                          </p:val>
                                        </p:tav>
                                        <p:tav fmla="" tm="100000">
                                          <p:val>
                                            <p:strVal val="#ppt_x+1"/>
                                          </p:val>
                                        </p:tav>
                                      </p:tavLst>
                                    </p:anim>
                                    <p:set>
                                      <p:cBhvr>
                                        <p:cTn dur="1" fill="hold">
                                          <p:stCondLst>
                                            <p:cond delay="1600"/>
                                          </p:stCondLst>
                                        </p:cTn>
                                        <p:tgtEl>
                                          <p:spTgt spid="3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type="title"/>
          </p:nvPr>
        </p:nvSpPr>
        <p:spPr>
          <a:xfrm>
            <a:off x="856060" y="457200"/>
            <a:ext cx="7429498" cy="142875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400"/>
              <a:buFont typeface="Century Gothic"/>
              <a:buNone/>
            </a:pPr>
            <a:r>
              <a:rPr b="1" lang="en" sz="2500"/>
              <a:t>CHALLENGES AND NEXT STEPS</a:t>
            </a:r>
            <a:endParaRPr sz="2500"/>
          </a:p>
        </p:txBody>
      </p:sp>
      <p:sp>
        <p:nvSpPr>
          <p:cNvPr id="314" name="Google Shape;314;p46"/>
          <p:cNvSpPr txBox="1"/>
          <p:nvPr>
            <p:ph idx="1" type="body"/>
          </p:nvPr>
        </p:nvSpPr>
        <p:spPr>
          <a:xfrm>
            <a:off x="856060" y="1605395"/>
            <a:ext cx="7429498" cy="2343151"/>
          </a:xfrm>
          <a:prstGeom prst="rect">
            <a:avLst/>
          </a:prstGeom>
          <a:noFill/>
          <a:ln>
            <a:noFill/>
          </a:ln>
        </p:spPr>
        <p:txBody>
          <a:bodyPr anchorCtr="0" anchor="ctr" bIns="34275" lIns="68575" spcFirstLastPara="1" rIns="68575" wrap="square" tIns="34275">
            <a:noAutofit/>
          </a:bodyPr>
          <a:lstStyle/>
          <a:p>
            <a:pPr indent="-241300" lvl="0" marL="215900" rtl="0" algn="l">
              <a:spcBef>
                <a:spcPts val="0"/>
              </a:spcBef>
              <a:spcAft>
                <a:spcPts val="0"/>
              </a:spcAft>
              <a:buSzPts val="2000"/>
              <a:buChar char="•"/>
            </a:pPr>
            <a:r>
              <a:rPr lang="en" sz="2000"/>
              <a:t>What challenges did we face?</a:t>
            </a:r>
            <a:endParaRPr sz="2000"/>
          </a:p>
          <a:p>
            <a:pPr indent="-241300" lvl="0" marL="215900" rtl="0" algn="l">
              <a:spcBef>
                <a:spcPts val="800"/>
              </a:spcBef>
              <a:spcAft>
                <a:spcPts val="0"/>
              </a:spcAft>
              <a:buSzPts val="2000"/>
              <a:buChar char="•"/>
            </a:pPr>
            <a:r>
              <a:rPr lang="en" sz="2000"/>
              <a:t>what can we do better?</a:t>
            </a:r>
            <a:endParaRPr sz="2000"/>
          </a:p>
          <a:p>
            <a:pPr indent="-241300" lvl="0" marL="215900" rtl="0" algn="l">
              <a:spcBef>
                <a:spcPts val="800"/>
              </a:spcBef>
              <a:spcAft>
                <a:spcPts val="0"/>
              </a:spcAft>
              <a:buSzPts val="2000"/>
              <a:buChar char="•"/>
            </a:pPr>
            <a:r>
              <a:rPr lang="en" sz="2000"/>
              <a:t>What can we do for future studies?</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ctrTitle"/>
          </p:nvPr>
        </p:nvSpPr>
        <p:spPr>
          <a:xfrm>
            <a:off x="-100" y="457200"/>
            <a:ext cx="9144000" cy="24003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What’s NEXT after Xccelerate?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857250" y="221273"/>
            <a:ext cx="7429500" cy="12291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3800"/>
              <a:buFont typeface="Century Gothic"/>
              <a:buNone/>
            </a:pPr>
            <a:r>
              <a:rPr b="1" lang="en" sz="2500"/>
              <a:t>GOAL OF PROJECT/BUSINESS VALUES</a:t>
            </a:r>
            <a:endParaRPr sz="2500"/>
          </a:p>
        </p:txBody>
      </p:sp>
      <p:sp>
        <p:nvSpPr>
          <p:cNvPr id="187" name="Google Shape;187;p33"/>
          <p:cNvSpPr txBox="1"/>
          <p:nvPr/>
        </p:nvSpPr>
        <p:spPr>
          <a:xfrm>
            <a:off x="1829850" y="1512100"/>
            <a:ext cx="5484300" cy="260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Century Gothic"/>
              <a:buAutoNum type="arabicPeriod"/>
            </a:pPr>
            <a:r>
              <a:rPr b="1" lang="en" sz="1800">
                <a:solidFill>
                  <a:srgbClr val="FFFFFF"/>
                </a:solidFill>
                <a:latin typeface="Century Gothic"/>
                <a:ea typeface="Century Gothic"/>
                <a:cs typeface="Century Gothic"/>
                <a:sym typeface="Century Gothic"/>
              </a:rPr>
              <a:t>Identify potential jobs for Xccelerate graduates</a:t>
            </a:r>
            <a:endParaRPr b="1" sz="1800">
              <a:solidFill>
                <a:srgbClr val="FFFFFF"/>
              </a:solidFill>
              <a:latin typeface="Century Gothic"/>
              <a:ea typeface="Century Gothic"/>
              <a:cs typeface="Century Gothic"/>
              <a:sym typeface="Century Gothic"/>
            </a:endParaRPr>
          </a:p>
          <a:p>
            <a:pPr indent="-342900" lvl="0" marL="457200" rtl="0" algn="l">
              <a:spcBef>
                <a:spcPts val="0"/>
              </a:spcBef>
              <a:spcAft>
                <a:spcPts val="0"/>
              </a:spcAft>
              <a:buClr>
                <a:srgbClr val="FFFFFF"/>
              </a:buClr>
              <a:buSzPts val="1800"/>
              <a:buFont typeface="Century Gothic"/>
              <a:buAutoNum type="arabicPeriod"/>
            </a:pPr>
            <a:r>
              <a:rPr b="1" lang="en" sz="1800">
                <a:solidFill>
                  <a:srgbClr val="FFFFFF"/>
                </a:solidFill>
                <a:latin typeface="Century Gothic"/>
                <a:ea typeface="Century Gothic"/>
                <a:cs typeface="Century Gothic"/>
                <a:sym typeface="Century Gothic"/>
              </a:rPr>
              <a:t>Determine key skills to get hired as a “data” related position </a:t>
            </a:r>
            <a:endParaRPr b="1" sz="1800">
              <a:solidFill>
                <a:srgbClr val="FFFFFF"/>
              </a:solidFill>
              <a:latin typeface="Century Gothic"/>
              <a:ea typeface="Century Gothic"/>
              <a:cs typeface="Century Gothic"/>
              <a:sym typeface="Century Gothic"/>
            </a:endParaRPr>
          </a:p>
          <a:p>
            <a:pPr indent="-342900" lvl="0" marL="457200" rtl="0" algn="l">
              <a:spcBef>
                <a:spcPts val="0"/>
              </a:spcBef>
              <a:spcAft>
                <a:spcPts val="0"/>
              </a:spcAft>
              <a:buClr>
                <a:srgbClr val="FFFFFF"/>
              </a:buClr>
              <a:buSzPts val="1800"/>
              <a:buFont typeface="Century Gothic"/>
              <a:buAutoNum type="arabicPeriod"/>
            </a:pPr>
            <a:r>
              <a:rPr b="1" lang="en" sz="1800">
                <a:solidFill>
                  <a:srgbClr val="FFFFFF"/>
                </a:solidFill>
                <a:latin typeface="Century Gothic"/>
                <a:ea typeface="Century Gothic"/>
                <a:cs typeface="Century Gothic"/>
                <a:sym typeface="Century Gothic"/>
              </a:rPr>
              <a:t>Understand which Industry we will likely end up in</a:t>
            </a:r>
            <a:endParaRPr b="1" sz="1800">
              <a:solidFill>
                <a:srgbClr val="FFFFFF"/>
              </a:solidFill>
              <a:latin typeface="Century Gothic"/>
              <a:ea typeface="Century Gothic"/>
              <a:cs typeface="Century Gothic"/>
              <a:sym typeface="Century Gothic"/>
            </a:endParaRPr>
          </a:p>
          <a:p>
            <a:pPr indent="-342900" lvl="0" marL="457200" rtl="0" algn="l">
              <a:spcBef>
                <a:spcPts val="0"/>
              </a:spcBef>
              <a:spcAft>
                <a:spcPts val="0"/>
              </a:spcAft>
              <a:buClr>
                <a:srgbClr val="FFFFFF"/>
              </a:buClr>
              <a:buSzPts val="1800"/>
              <a:buFont typeface="Century Gothic"/>
              <a:buAutoNum type="arabicPeriod"/>
            </a:pPr>
            <a:r>
              <a:rPr b="1" lang="en" sz="1800">
                <a:solidFill>
                  <a:srgbClr val="FFFFFF"/>
                </a:solidFill>
                <a:latin typeface="Century Gothic"/>
                <a:ea typeface="Century Gothic"/>
                <a:cs typeface="Century Gothic"/>
                <a:sym typeface="Century Gothic"/>
              </a:rPr>
              <a:t>Explore specific locations hiring “data” jobs in Hong Kong</a:t>
            </a:r>
            <a:endParaRPr b="1" sz="1800">
              <a:solidFill>
                <a:srgbClr val="FFFFFF"/>
              </a:solidFill>
              <a:latin typeface="Century Gothic"/>
              <a:ea typeface="Century Gothic"/>
              <a:cs typeface="Century Gothic"/>
              <a:sym typeface="Century Gothic"/>
            </a:endParaRPr>
          </a:p>
          <a:p>
            <a:pPr indent="-342900" lvl="0" marL="457200" rtl="0" algn="l">
              <a:spcBef>
                <a:spcPts val="0"/>
              </a:spcBef>
              <a:spcAft>
                <a:spcPts val="0"/>
              </a:spcAft>
              <a:buClr>
                <a:srgbClr val="FFFFFF"/>
              </a:buClr>
              <a:buSzPts val="1800"/>
              <a:buFont typeface="Century Gothic"/>
              <a:buAutoNum type="arabicPeriod"/>
            </a:pPr>
            <a:r>
              <a:rPr b="1" lang="en" sz="1800">
                <a:solidFill>
                  <a:srgbClr val="FFFFFF"/>
                </a:solidFill>
                <a:latin typeface="Century Gothic"/>
                <a:ea typeface="Century Gothic"/>
                <a:cs typeface="Century Gothic"/>
                <a:sym typeface="Century Gothic"/>
              </a:rPr>
              <a:t>Share some fun facts within different data titles</a:t>
            </a:r>
            <a:endParaRPr b="1" sz="1800">
              <a:solidFill>
                <a:srgbClr val="FFFFFF"/>
              </a:solidFill>
              <a:latin typeface="Century Gothic"/>
              <a:ea typeface="Century Gothic"/>
              <a:cs typeface="Century Gothic"/>
              <a:sym typeface="Century Gothic"/>
            </a:endParaRPr>
          </a:p>
          <a:p>
            <a:pPr indent="0" lvl="0" marL="0" rtl="0" algn="l">
              <a:spcBef>
                <a:spcPts val="0"/>
              </a:spcBef>
              <a:spcAft>
                <a:spcPts val="0"/>
              </a:spcAft>
              <a:buNone/>
            </a:pPr>
            <a:r>
              <a:t/>
            </a:r>
            <a:endParaRPr b="1" sz="1800">
              <a:latin typeface="Century Gothic"/>
              <a:ea typeface="Century Gothic"/>
              <a:cs typeface="Century Gothic"/>
              <a:sym typeface="Century Gothic"/>
            </a:endParaRPr>
          </a:p>
        </p:txBody>
      </p:sp>
      <p:pic>
        <p:nvPicPr>
          <p:cNvPr id="188" name="Google Shape;188;p33"/>
          <p:cNvPicPr preferRelativeResize="0"/>
          <p:nvPr/>
        </p:nvPicPr>
        <p:blipFill>
          <a:blip r:embed="rId3">
            <a:alphaModFix/>
          </a:blip>
          <a:stretch>
            <a:fillRect/>
          </a:stretch>
        </p:blipFill>
        <p:spPr>
          <a:xfrm>
            <a:off x="1861250" y="1138700"/>
            <a:ext cx="5421500" cy="475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4"/>
          <p:cNvSpPr txBox="1"/>
          <p:nvPr>
            <p:ph type="title"/>
          </p:nvPr>
        </p:nvSpPr>
        <p:spPr>
          <a:xfrm>
            <a:off x="427725" y="391425"/>
            <a:ext cx="4529100" cy="1185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400"/>
              <a:buFont typeface="Century Gothic"/>
              <a:buNone/>
            </a:pPr>
            <a:r>
              <a:rPr b="1" lang="en" sz="2500"/>
              <a:t>DATA COLLECTION </a:t>
            </a:r>
            <a:endParaRPr sz="2500"/>
          </a:p>
        </p:txBody>
      </p:sp>
      <p:sp>
        <p:nvSpPr>
          <p:cNvPr id="195" name="Google Shape;195;p34"/>
          <p:cNvSpPr txBox="1"/>
          <p:nvPr>
            <p:ph idx="1" type="body"/>
          </p:nvPr>
        </p:nvSpPr>
        <p:spPr>
          <a:xfrm>
            <a:off x="364249" y="1484874"/>
            <a:ext cx="5001600" cy="2710200"/>
          </a:xfrm>
          <a:prstGeom prst="rect">
            <a:avLst/>
          </a:prstGeom>
          <a:noFill/>
          <a:ln>
            <a:noFill/>
          </a:ln>
        </p:spPr>
        <p:txBody>
          <a:bodyPr anchorCtr="0" anchor="ctr" bIns="34275" lIns="68575" spcFirstLastPara="1" rIns="68575" wrap="square" tIns="34275">
            <a:noAutofit/>
          </a:bodyPr>
          <a:lstStyle/>
          <a:p>
            <a:pPr indent="-241300" lvl="0" marL="215900" rtl="0" algn="l">
              <a:spcBef>
                <a:spcPts val="0"/>
              </a:spcBef>
              <a:spcAft>
                <a:spcPts val="0"/>
              </a:spcAft>
              <a:buSzPts val="2000"/>
              <a:buChar char="•"/>
            </a:pPr>
            <a:r>
              <a:rPr lang="en" sz="2000"/>
              <a:t>Key search words = data</a:t>
            </a:r>
            <a:endParaRPr sz="2000"/>
          </a:p>
          <a:p>
            <a:pPr indent="-241300" lvl="0" marL="215900" rtl="0" algn="l">
              <a:spcBef>
                <a:spcPts val="800"/>
              </a:spcBef>
              <a:spcAft>
                <a:spcPts val="0"/>
              </a:spcAft>
              <a:buSzPts val="2000"/>
              <a:buChar char="•"/>
            </a:pPr>
            <a:r>
              <a:rPr lang="en" sz="2000"/>
              <a:t>Sample size from each websites: </a:t>
            </a:r>
            <a:endParaRPr sz="2000"/>
          </a:p>
          <a:p>
            <a:pPr indent="-266700" lvl="2" marL="901700" rtl="0" algn="l">
              <a:spcBef>
                <a:spcPts val="700"/>
              </a:spcBef>
              <a:spcAft>
                <a:spcPts val="0"/>
              </a:spcAft>
              <a:buSzPts val="2000"/>
              <a:buChar char="•"/>
            </a:pPr>
            <a:r>
              <a:rPr lang="en" sz="2000"/>
              <a:t>Indeed: 605 job posts</a:t>
            </a:r>
            <a:endParaRPr sz="2000"/>
          </a:p>
          <a:p>
            <a:pPr indent="-266700" lvl="2" marL="901700" rtl="0" algn="l">
              <a:spcBef>
                <a:spcPts val="700"/>
              </a:spcBef>
              <a:spcAft>
                <a:spcPts val="0"/>
              </a:spcAft>
              <a:buSzPts val="2000"/>
              <a:buChar char="•"/>
            </a:pPr>
            <a:r>
              <a:rPr lang="en" sz="2000"/>
              <a:t>JobsDB: 2042 job posts</a:t>
            </a:r>
            <a:endParaRPr sz="2000"/>
          </a:p>
          <a:p>
            <a:pPr indent="-241300" lvl="0" marL="215900" rtl="0" algn="l">
              <a:spcBef>
                <a:spcPts val="800"/>
              </a:spcBef>
              <a:spcAft>
                <a:spcPts val="0"/>
              </a:spcAft>
              <a:buSzPts val="2000"/>
              <a:buChar char="•"/>
            </a:pPr>
            <a:r>
              <a:rPr lang="en" sz="2000"/>
              <a:t>web scraping (beautiful soup, Selenium) </a:t>
            </a:r>
            <a:endParaRPr sz="2000"/>
          </a:p>
          <a:p>
            <a:pPr indent="-241300" lvl="0" marL="215900" rtl="0" algn="l">
              <a:spcBef>
                <a:spcPts val="800"/>
              </a:spcBef>
              <a:spcAft>
                <a:spcPts val="0"/>
              </a:spcAft>
              <a:buSzPts val="2000"/>
              <a:buChar char="•"/>
            </a:pPr>
            <a:r>
              <a:rPr lang="en" sz="2000"/>
              <a:t>libraries used (pandas, regular expression)</a:t>
            </a:r>
            <a:endParaRPr sz="2000"/>
          </a:p>
        </p:txBody>
      </p:sp>
      <p:sp>
        <p:nvSpPr>
          <p:cNvPr id="196" name="Google Shape;196;p34"/>
          <p:cNvSpPr/>
          <p:nvPr/>
        </p:nvSpPr>
        <p:spPr>
          <a:xfrm>
            <a:off x="5650992" y="0"/>
            <a:ext cx="3493008"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pic>
        <p:nvPicPr>
          <p:cNvPr descr="A close up of a logo&#10;&#10;Description automatically generated" id="197" name="Google Shape;197;p34"/>
          <p:cNvPicPr preferRelativeResize="0"/>
          <p:nvPr/>
        </p:nvPicPr>
        <p:blipFill rotWithShape="1">
          <a:blip r:embed="rId4">
            <a:alphaModFix/>
          </a:blip>
          <a:srcRect b="0" l="0" r="0" t="0"/>
          <a:stretch/>
        </p:blipFill>
        <p:spPr>
          <a:xfrm>
            <a:off x="6014466" y="1484866"/>
            <a:ext cx="2649474" cy="966869"/>
          </a:xfrm>
          <a:prstGeom prst="rect">
            <a:avLst/>
          </a:prstGeom>
          <a:noFill/>
          <a:ln>
            <a:noFill/>
          </a:ln>
        </p:spPr>
      </p:pic>
      <p:pic>
        <p:nvPicPr>
          <p:cNvPr descr="A picture containing drawing&#10;&#10;Description automatically generated" id="198" name="Google Shape;198;p34"/>
          <p:cNvPicPr preferRelativeResize="0"/>
          <p:nvPr/>
        </p:nvPicPr>
        <p:blipFill rotWithShape="1">
          <a:blip r:embed="rId5">
            <a:alphaModFix/>
          </a:blip>
          <a:srcRect b="0" l="0" r="0" t="0"/>
          <a:stretch/>
        </p:blipFill>
        <p:spPr>
          <a:xfrm>
            <a:off x="6014466" y="2691765"/>
            <a:ext cx="2649474" cy="6888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475060" y="386603"/>
            <a:ext cx="7429500" cy="1196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lt1"/>
              </a:buClr>
              <a:buSzPts val="2400"/>
              <a:buFont typeface="Century Gothic"/>
              <a:buNone/>
            </a:pPr>
            <a:r>
              <a:rPr b="1" lang="en" sz="2500"/>
              <a:t>DATA PROCESSING </a:t>
            </a:r>
            <a:endParaRPr sz="2500"/>
          </a:p>
        </p:txBody>
      </p:sp>
      <p:pic>
        <p:nvPicPr>
          <p:cNvPr id="205" name="Google Shape;205;p35"/>
          <p:cNvPicPr preferRelativeResize="0"/>
          <p:nvPr/>
        </p:nvPicPr>
        <p:blipFill>
          <a:blip r:embed="rId3">
            <a:alphaModFix/>
          </a:blip>
          <a:stretch>
            <a:fillRect/>
          </a:stretch>
        </p:blipFill>
        <p:spPr>
          <a:xfrm>
            <a:off x="5125450" y="751750"/>
            <a:ext cx="3776924" cy="3764699"/>
          </a:xfrm>
          <a:prstGeom prst="rect">
            <a:avLst/>
          </a:prstGeom>
          <a:noFill/>
          <a:ln>
            <a:noFill/>
          </a:ln>
        </p:spPr>
      </p:pic>
      <p:sp>
        <p:nvSpPr>
          <p:cNvPr id="206" name="Google Shape;206;p35"/>
          <p:cNvSpPr txBox="1"/>
          <p:nvPr>
            <p:ph idx="1" type="body"/>
          </p:nvPr>
        </p:nvSpPr>
        <p:spPr>
          <a:xfrm>
            <a:off x="364250" y="1550375"/>
            <a:ext cx="5001600" cy="3025800"/>
          </a:xfrm>
          <a:prstGeom prst="rect">
            <a:avLst/>
          </a:prstGeom>
          <a:noFill/>
          <a:ln>
            <a:noFill/>
          </a:ln>
        </p:spPr>
        <p:txBody>
          <a:bodyPr anchorCtr="0" anchor="ctr" bIns="34275" lIns="68575" spcFirstLastPara="1" rIns="68575" wrap="square" tIns="34275">
            <a:noAutofit/>
          </a:bodyPr>
          <a:lstStyle/>
          <a:p>
            <a:pPr indent="-241300" lvl="0" marL="215900" rtl="0" algn="l">
              <a:spcBef>
                <a:spcPts val="0"/>
              </a:spcBef>
              <a:spcAft>
                <a:spcPts val="0"/>
              </a:spcAft>
              <a:buSzPts val="2000"/>
              <a:buChar char="•"/>
            </a:pPr>
            <a:r>
              <a:rPr lang="en" sz="2000"/>
              <a:t>Merged two datasets</a:t>
            </a:r>
            <a:endParaRPr sz="2000"/>
          </a:p>
          <a:p>
            <a:pPr indent="-241300" lvl="0" marL="215900" rtl="0" algn="l">
              <a:spcBef>
                <a:spcPts val="800"/>
              </a:spcBef>
              <a:spcAft>
                <a:spcPts val="0"/>
              </a:spcAft>
              <a:buSzPts val="2000"/>
              <a:buChar char="•"/>
            </a:pPr>
            <a:r>
              <a:rPr lang="en" sz="2000"/>
              <a:t>Removed Duplicates</a:t>
            </a:r>
            <a:endParaRPr sz="2000"/>
          </a:p>
          <a:p>
            <a:pPr indent="-254000" lvl="0" marL="215900" rtl="0" algn="l">
              <a:spcBef>
                <a:spcPts val="700"/>
              </a:spcBef>
              <a:spcAft>
                <a:spcPts val="0"/>
              </a:spcAft>
              <a:buSzPts val="2000"/>
              <a:buChar char="•"/>
            </a:pPr>
            <a:r>
              <a:rPr lang="en" sz="2000"/>
              <a:t>Extracted information to desired columns</a:t>
            </a:r>
            <a:endParaRPr sz="2000"/>
          </a:p>
          <a:p>
            <a:pPr indent="-254000" lvl="0" marL="215900" rtl="0" algn="l">
              <a:spcBef>
                <a:spcPts val="700"/>
              </a:spcBef>
              <a:spcAft>
                <a:spcPts val="0"/>
              </a:spcAft>
              <a:buSzPts val="2000"/>
              <a:buChar char="•"/>
            </a:pPr>
            <a:r>
              <a:rPr lang="en" sz="2000"/>
              <a:t>Generated new columns</a:t>
            </a:r>
            <a:endParaRPr sz="2000"/>
          </a:p>
          <a:p>
            <a:pPr indent="-254000" lvl="2" marL="901700" rtl="0" algn="l">
              <a:spcBef>
                <a:spcPts val="700"/>
              </a:spcBef>
              <a:spcAft>
                <a:spcPts val="0"/>
              </a:spcAft>
              <a:buSzPts val="2000"/>
              <a:buChar char="•"/>
            </a:pPr>
            <a:r>
              <a:rPr lang="en" sz="2000"/>
              <a:t>Count of Skills</a:t>
            </a:r>
            <a:endParaRPr sz="2000"/>
          </a:p>
          <a:p>
            <a:pPr indent="-254000" lvl="2" marL="901700" rtl="0" algn="l">
              <a:spcBef>
                <a:spcPts val="700"/>
              </a:spcBef>
              <a:spcAft>
                <a:spcPts val="0"/>
              </a:spcAft>
              <a:buSzPts val="2000"/>
              <a:buChar char="•"/>
            </a:pPr>
            <a:r>
              <a:rPr lang="en" sz="2000"/>
              <a:t>Count of Types of Benefits</a:t>
            </a:r>
            <a:endParaRPr sz="2000"/>
          </a:p>
          <a:p>
            <a:pPr indent="-241300" lvl="0" marL="215900" rtl="0" algn="l">
              <a:spcBef>
                <a:spcPts val="800"/>
              </a:spcBef>
              <a:spcAft>
                <a:spcPts val="0"/>
              </a:spcAft>
              <a:buSzPts val="2000"/>
              <a:buChar char="•"/>
            </a:pPr>
            <a:r>
              <a:rPr lang="en" sz="2000"/>
              <a:t>Amended Types</a:t>
            </a:r>
            <a:endParaRPr sz="2000"/>
          </a:p>
          <a:p>
            <a:pPr indent="0" lvl="0" marL="215900" rtl="0" algn="l">
              <a:spcBef>
                <a:spcPts val="800"/>
              </a:spcBef>
              <a:spcAft>
                <a:spcPts val="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6"/>
          <p:cNvPicPr preferRelativeResize="0"/>
          <p:nvPr/>
        </p:nvPicPr>
        <p:blipFill>
          <a:blip r:embed="rId3">
            <a:alphaModFix/>
          </a:blip>
          <a:stretch>
            <a:fillRect/>
          </a:stretch>
        </p:blipFill>
        <p:spPr>
          <a:xfrm>
            <a:off x="0" y="609600"/>
            <a:ext cx="9144000" cy="3665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pic>
        <p:nvPicPr>
          <p:cNvPr id="217" name="Google Shape;217;p37"/>
          <p:cNvPicPr preferRelativeResize="0"/>
          <p:nvPr/>
        </p:nvPicPr>
        <p:blipFill>
          <a:blip r:embed="rId4">
            <a:alphaModFix/>
          </a:blip>
          <a:stretch>
            <a:fillRect/>
          </a:stretch>
        </p:blipFill>
        <p:spPr>
          <a:xfrm>
            <a:off x="2701338" y="767525"/>
            <a:ext cx="3608400" cy="3608400"/>
          </a:xfrm>
          <a:prstGeom prst="ellipse">
            <a:avLst/>
          </a:prstGeom>
          <a:noFill/>
          <a:ln>
            <a:noFill/>
          </a:ln>
        </p:spPr>
      </p:pic>
      <p:sp>
        <p:nvSpPr>
          <p:cNvPr id="218" name="Google Shape;218;p37"/>
          <p:cNvSpPr/>
          <p:nvPr/>
        </p:nvSpPr>
        <p:spPr>
          <a:xfrm rot="-1327148">
            <a:off x="811248" y="3223008"/>
            <a:ext cx="1748051" cy="897034"/>
          </a:xfrm>
          <a:prstGeom prst="rightArrow">
            <a:avLst>
              <a:gd fmla="val 50000" name="adj1"/>
              <a:gd fmla="val 50000" name="adj2"/>
            </a:avLst>
          </a:prstGeom>
          <a:solidFill>
            <a:schemeClr val="lt2"/>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Bree Serif"/>
                <a:ea typeface="Bree Serif"/>
                <a:cs typeface="Bree Serif"/>
                <a:sym typeface="Bree Serif"/>
              </a:rPr>
              <a:t>JOB MARKET</a:t>
            </a:r>
            <a:endParaRPr b="1" sz="1800">
              <a:latin typeface="Bree Serif"/>
              <a:ea typeface="Bree Serif"/>
              <a:cs typeface="Bree Serif"/>
              <a:sym typeface="Bree Serif"/>
            </a:endParaRPr>
          </a:p>
        </p:txBody>
      </p:sp>
      <p:sp>
        <p:nvSpPr>
          <p:cNvPr id="219" name="Google Shape;219;p37"/>
          <p:cNvSpPr/>
          <p:nvPr/>
        </p:nvSpPr>
        <p:spPr>
          <a:xfrm rot="1001600">
            <a:off x="1027127" y="930342"/>
            <a:ext cx="1669980" cy="897014"/>
          </a:xfrm>
          <a:prstGeom prst="rightArrow">
            <a:avLst>
              <a:gd fmla="val 50000" name="adj1"/>
              <a:gd fmla="val 50000" name="adj2"/>
            </a:avLst>
          </a:prstGeom>
          <a:solidFill>
            <a:schemeClr val="lt2"/>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Bree Serif"/>
                <a:ea typeface="Bree Serif"/>
                <a:cs typeface="Bree Serif"/>
                <a:sym typeface="Bree Serif"/>
              </a:rPr>
              <a:t>INDUSTRY</a:t>
            </a:r>
            <a:endParaRPr b="1" sz="1800">
              <a:latin typeface="Bree Serif"/>
              <a:ea typeface="Bree Serif"/>
              <a:cs typeface="Bree Serif"/>
              <a:sym typeface="Bree Serif"/>
            </a:endParaRPr>
          </a:p>
        </p:txBody>
      </p:sp>
      <p:sp>
        <p:nvSpPr>
          <p:cNvPr id="220" name="Google Shape;220;p37"/>
          <p:cNvSpPr/>
          <p:nvPr/>
        </p:nvSpPr>
        <p:spPr>
          <a:xfrm flipH="1" rot="-1083602">
            <a:off x="6283272" y="948961"/>
            <a:ext cx="1623801" cy="896902"/>
          </a:xfrm>
          <a:prstGeom prst="rightArrow">
            <a:avLst>
              <a:gd fmla="val 50000" name="adj1"/>
              <a:gd fmla="val 50000" name="adj2"/>
            </a:avLst>
          </a:prstGeom>
          <a:solidFill>
            <a:schemeClr val="lt2"/>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Bree Serif"/>
                <a:ea typeface="Bree Serif"/>
                <a:cs typeface="Bree Serif"/>
                <a:sym typeface="Bree Serif"/>
              </a:rPr>
              <a:t>LOCATION</a:t>
            </a:r>
            <a:endParaRPr b="1" sz="1800">
              <a:latin typeface="Bree Serif"/>
              <a:ea typeface="Bree Serif"/>
              <a:cs typeface="Bree Serif"/>
              <a:sym typeface="Bree Serif"/>
            </a:endParaRPr>
          </a:p>
        </p:txBody>
      </p:sp>
      <p:sp>
        <p:nvSpPr>
          <p:cNvPr id="221" name="Google Shape;221;p37"/>
          <p:cNvSpPr/>
          <p:nvPr/>
        </p:nvSpPr>
        <p:spPr>
          <a:xfrm flipH="1" rot="1220756">
            <a:off x="6441241" y="3208513"/>
            <a:ext cx="1388316" cy="896915"/>
          </a:xfrm>
          <a:prstGeom prst="rightArrow">
            <a:avLst>
              <a:gd fmla="val 50000" name="adj1"/>
              <a:gd fmla="val 50000" name="adj2"/>
            </a:avLst>
          </a:prstGeom>
          <a:solidFill>
            <a:schemeClr val="lt2"/>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Bree Serif"/>
                <a:ea typeface="Bree Serif"/>
                <a:cs typeface="Bree Serif"/>
                <a:sym typeface="Bree Serif"/>
              </a:rPr>
              <a:t>SKILLS </a:t>
            </a:r>
            <a:endParaRPr b="1" sz="1800">
              <a:latin typeface="Bree Serif"/>
              <a:ea typeface="Bree Serif"/>
              <a:cs typeface="Bree Serif"/>
              <a:sym typeface="Bree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5750" y="116875"/>
            <a:ext cx="3159300" cy="744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3800"/>
              <a:buFont typeface="Century Gothic"/>
              <a:buNone/>
            </a:pPr>
            <a:r>
              <a:rPr b="1" lang="en" sz="2500"/>
              <a:t>INDUSTRY</a:t>
            </a:r>
            <a:endParaRPr sz="2500"/>
          </a:p>
        </p:txBody>
      </p:sp>
      <p:pic>
        <p:nvPicPr>
          <p:cNvPr id="228" name="Google Shape;228;p38"/>
          <p:cNvPicPr preferRelativeResize="0"/>
          <p:nvPr/>
        </p:nvPicPr>
        <p:blipFill rotWithShape="1">
          <a:blip r:embed="rId3">
            <a:alphaModFix/>
          </a:blip>
          <a:srcRect b="0" l="-875" r="-875" t="-1999"/>
          <a:stretch/>
        </p:blipFill>
        <p:spPr>
          <a:xfrm>
            <a:off x="1238800" y="297300"/>
            <a:ext cx="7463576" cy="4907101"/>
          </a:xfrm>
          <a:prstGeom prst="rect">
            <a:avLst/>
          </a:prstGeom>
          <a:noFill/>
          <a:ln>
            <a:noFill/>
          </a:ln>
        </p:spPr>
      </p:pic>
      <p:sp>
        <p:nvSpPr>
          <p:cNvPr id="229" name="Google Shape;229;p38"/>
          <p:cNvSpPr txBox="1"/>
          <p:nvPr/>
        </p:nvSpPr>
        <p:spPr>
          <a:xfrm>
            <a:off x="3590275" y="233275"/>
            <a:ext cx="2552100" cy="5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entury Gothic"/>
                <a:ea typeface="Century Gothic"/>
                <a:cs typeface="Century Gothic"/>
                <a:sym typeface="Century Gothic"/>
              </a:rPr>
              <a:t>Top Ten Industries</a:t>
            </a:r>
            <a:endParaRPr>
              <a:solidFill>
                <a:srgbClr val="FFFFFF"/>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26150" y="116875"/>
            <a:ext cx="3159300" cy="744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3800"/>
              <a:buFont typeface="Century Gothic"/>
              <a:buNone/>
            </a:pPr>
            <a:r>
              <a:rPr b="1" lang="en" sz="2500"/>
              <a:t>INDUSTRY</a:t>
            </a:r>
            <a:endParaRPr sz="2500"/>
          </a:p>
        </p:txBody>
      </p:sp>
      <p:pic>
        <p:nvPicPr>
          <p:cNvPr id="236" name="Google Shape;236;p39"/>
          <p:cNvPicPr preferRelativeResize="0"/>
          <p:nvPr/>
        </p:nvPicPr>
        <p:blipFill>
          <a:blip r:embed="rId3">
            <a:alphaModFix/>
          </a:blip>
          <a:stretch>
            <a:fillRect/>
          </a:stretch>
        </p:blipFill>
        <p:spPr>
          <a:xfrm>
            <a:off x="74875" y="1555175"/>
            <a:ext cx="4220298" cy="2559851"/>
          </a:xfrm>
          <a:prstGeom prst="rect">
            <a:avLst/>
          </a:prstGeom>
          <a:noFill/>
          <a:ln>
            <a:noFill/>
          </a:ln>
        </p:spPr>
      </p:pic>
      <p:pic>
        <p:nvPicPr>
          <p:cNvPr id="237" name="Google Shape;237;p39"/>
          <p:cNvPicPr preferRelativeResize="0"/>
          <p:nvPr/>
        </p:nvPicPr>
        <p:blipFill>
          <a:blip r:embed="rId4">
            <a:alphaModFix/>
          </a:blip>
          <a:stretch>
            <a:fillRect/>
          </a:stretch>
        </p:blipFill>
        <p:spPr>
          <a:xfrm>
            <a:off x="4361125" y="1160570"/>
            <a:ext cx="4721449" cy="2954455"/>
          </a:xfrm>
          <a:prstGeom prst="rect">
            <a:avLst/>
          </a:prstGeom>
          <a:noFill/>
          <a:ln>
            <a:noFill/>
          </a:ln>
        </p:spPr>
      </p:pic>
      <p:sp>
        <p:nvSpPr>
          <p:cNvPr id="238" name="Google Shape;238;p39"/>
          <p:cNvSpPr txBox="1"/>
          <p:nvPr/>
        </p:nvSpPr>
        <p:spPr>
          <a:xfrm>
            <a:off x="-1325" y="4120875"/>
            <a:ext cx="49368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Century Gothic"/>
                <a:ea typeface="Century Gothic"/>
                <a:cs typeface="Century Gothic"/>
                <a:sym typeface="Century Gothic"/>
              </a:rPr>
              <a:t>Average Years of Experience in Career levels Across Industries</a:t>
            </a:r>
            <a:endParaRPr b="1" sz="1200">
              <a:solidFill>
                <a:srgbClr val="FFFFFF"/>
              </a:solidFill>
              <a:latin typeface="Century Gothic"/>
              <a:ea typeface="Century Gothic"/>
              <a:cs typeface="Century Gothic"/>
              <a:sym typeface="Century Gothic"/>
            </a:endParaRPr>
          </a:p>
        </p:txBody>
      </p:sp>
      <p:sp>
        <p:nvSpPr>
          <p:cNvPr id="239" name="Google Shape;239;p39"/>
          <p:cNvSpPr txBox="1"/>
          <p:nvPr/>
        </p:nvSpPr>
        <p:spPr>
          <a:xfrm>
            <a:off x="4361125" y="791425"/>
            <a:ext cx="4497000" cy="5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Century Gothic"/>
                <a:ea typeface="Century Gothic"/>
                <a:cs typeface="Century Gothic"/>
                <a:sym typeface="Century Gothic"/>
              </a:rPr>
              <a:t>Average Years of Experience in Job Titles Across Industries</a:t>
            </a:r>
            <a:endParaRPr b="1" sz="1200">
              <a:solidFill>
                <a:srgbClr val="FFFFF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